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5372F-7FA2-41D7-9356-5FCBFE543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União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F729E-198A-40F5-80CC-0841C9026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242219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74470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049881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76064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667528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1346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99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#RosasDeSuspiroComLimãoSiciliano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67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#JuntoAGenteFaz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81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#FaçaUmMundoMaisDoce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6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63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#Receita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#Feitoemcasa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33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74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#Foodporn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24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#AçúcarUnião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854.71428571429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59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#BrownieTradicional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066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117E3-A9F6-4415-B1AB-296C1DBC8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25574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0921A-9C94-4F3B-93D2-68733343D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União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C73093-FF9A-4B6A-B909-D4FA68D81F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985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617614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082376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23949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217566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01062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56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#FeitoemCasa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0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42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#FoodPorn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839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#DocesMomentos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83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#ZeroCal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975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#Sucralose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35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#chantilly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5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#milkshake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004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#CháMate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346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#polvilho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8852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B611C-C987-4FB7-A00C-3E3C6003A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04189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5EEC3-A3EF-46E4-AC1E-C5E43F383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União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7EAEC-1C42-4107-850A-B9868E4D1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431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390044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682281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7606617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19671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5872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71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#DiaDasMulheres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68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#Mocaccino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1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#Stévia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33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#Café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40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#Stevia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200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E710E-681E-4A05-93D9-753676451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168209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222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| União - 1 of 3</vt:lpstr>
      <vt:lpstr>Instagram Hashtag Detection | União - 2 of 3</vt:lpstr>
      <vt:lpstr>Instagram Hashtag Detection | União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União - 1 of 3</dc:title>
  <dc:creator>Administrator</dc:creator>
  <cp:lastModifiedBy>Administrator</cp:lastModifiedBy>
  <cp:revision>1</cp:revision>
  <dcterms:created xsi:type="dcterms:W3CDTF">2018-07-10T19:07:33Z</dcterms:created>
  <dcterms:modified xsi:type="dcterms:W3CDTF">2018-07-10T19:08:27Z</dcterms:modified>
</cp:coreProperties>
</file>