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B4481-CA08-4797-A3EB-EAF5944C3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Key Metrics Table | Top 3 im Sport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9803AE-40B4-4926-9CF1-D9B630A91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6529167"/>
              </p:ext>
            </p:extLst>
          </p:nvPr>
        </p:nvGraphicFramePr>
        <p:xfrm>
          <a:off x="457200" y="1731963"/>
          <a:ext cx="7653528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048376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6636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531636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49218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024260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53401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6138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03246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656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Nike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818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PUMA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3.1923 %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2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adidas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488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AC157-D45F-4BE9-87EA-D446C8D303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01/01/2021 - 05/23/2021</a:t>
            </a:r>
          </a:p>
        </p:txBody>
      </p:sp>
    </p:spTree>
    <p:extLst>
      <p:ext uri="{BB962C8B-B14F-4D97-AF65-F5344CB8AC3E}">
        <p14:creationId xmlns:p14="http://schemas.microsoft.com/office/powerpoint/2010/main" val="32830769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50</Words>
  <Application>Microsoft Office PowerPoint</Application>
  <PresentationFormat>On-screen Show (4:3)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Tiktok Key Metrics Table | Top 3 im 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Key Metrics Table | Top 3 im Sport</dc:title>
  <dc:creator>Frederik Peiniger</dc:creator>
  <cp:lastModifiedBy>Frederik Peiniger</cp:lastModifiedBy>
  <cp:revision>1</cp:revision>
  <dcterms:created xsi:type="dcterms:W3CDTF">2021-05-25T07:54:30Z</dcterms:created>
  <dcterms:modified xsi:type="dcterms:W3CDTF">2021-05-25T07:54:39Z</dcterms:modified>
</cp:coreProperties>
</file>