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9317.6666666666697</c:v>
                </c:pt>
                <c:pt idx="1">
                  <c:v>11042.166666666701</c:v>
                </c:pt>
                <c:pt idx="2">
                  <c:v>5663.3666666666704</c:v>
                </c:pt>
                <c:pt idx="3">
                  <c:v>18063.131578947399</c:v>
                </c:pt>
                <c:pt idx="4">
                  <c:v>1919.9411764705901</c:v>
                </c:pt>
                <c:pt idx="5">
                  <c:v>20616.296296296299</c:v>
                </c:pt>
                <c:pt idx="6">
                  <c:v>4647.1428571428596</c:v>
                </c:pt>
                <c:pt idx="7">
                  <c:v>3433.6521739130399</c:v>
                </c:pt>
                <c:pt idx="8">
                  <c:v>9794.8181818181802</c:v>
                </c:pt>
                <c:pt idx="9">
                  <c:v>8175.2333333333299</c:v>
                </c:pt>
                <c:pt idx="10">
                  <c:v>8399.1333333333296</c:v>
                </c:pt>
                <c:pt idx="11">
                  <c:v>2428.6956521739098</c:v>
                </c:pt>
                <c:pt idx="12">
                  <c:v>24437.919999999998</c:v>
                </c:pt>
                <c:pt idx="13">
                  <c:v>6800.4583333333303</c:v>
                </c:pt>
                <c:pt idx="14">
                  <c:v>3235.4324324324298</c:v>
                </c:pt>
                <c:pt idx="15">
                  <c:v>1717.0357142857099</c:v>
                </c:pt>
                <c:pt idx="16">
                  <c:v>5120.5714285714303</c:v>
                </c:pt>
                <c:pt idx="17">
                  <c:v>13271.6</c:v>
                </c:pt>
                <c:pt idx="18">
                  <c:v>14415.2307692308</c:v>
                </c:pt>
                <c:pt idx="19">
                  <c:v>14214.5</c:v>
                </c:pt>
                <c:pt idx="20">
                  <c:v>15084</c:v>
                </c:pt>
                <c:pt idx="21">
                  <c:v>10122</c:v>
                </c:pt>
                <c:pt idx="22">
                  <c:v>1833.4</c:v>
                </c:pt>
                <c:pt idx="23">
                  <c:v>50809</c:v>
                </c:pt>
                <c:pt idx="24">
                  <c:v>566.5</c:v>
                </c:pt>
                <c:pt idx="25">
                  <c:v>1567.5</c:v>
                </c:pt>
                <c:pt idx="26">
                  <c:v>1505.5333333333299</c:v>
                </c:pt>
                <c:pt idx="27">
                  <c:v>9937.1</c:v>
                </c:pt>
                <c:pt idx="28">
                  <c:v>3325.1</c:v>
                </c:pt>
                <c:pt idx="29">
                  <c:v>24571</c:v>
                </c:pt>
                <c:pt idx="30">
                  <c:v>0</c:v>
                </c:pt>
                <c:pt idx="31">
                  <c:v>2093</c:v>
                </c:pt>
                <c:pt idx="32">
                  <c:v>0</c:v>
                </c:pt>
                <c:pt idx="33">
                  <c:v>1665</c:v>
                </c:pt>
                <c:pt idx="34">
                  <c:v>1371.5</c:v>
                </c:pt>
                <c:pt idx="35">
                  <c:v>1534.3333333333301</c:v>
                </c:pt>
                <c:pt idx="36">
                  <c:v>1540.5</c:v>
                </c:pt>
                <c:pt idx="37">
                  <c:v>9212.5714285714294</c:v>
                </c:pt>
                <c:pt idx="38">
                  <c:v>3819.2857142857101</c:v>
                </c:pt>
                <c:pt idx="39">
                  <c:v>2715</c:v>
                </c:pt>
                <c:pt idx="40">
                  <c:v>0</c:v>
                </c:pt>
                <c:pt idx="41">
                  <c:v>0</c:v>
                </c:pt>
                <c:pt idx="42">
                  <c:v>806</c:v>
                </c:pt>
                <c:pt idx="43">
                  <c:v>695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15165.5454545455</c:v>
                </c:pt>
                <c:pt idx="48">
                  <c:v>1468.4</c:v>
                </c:pt>
                <c:pt idx="49">
                  <c:v>0</c:v>
                </c:pt>
                <c:pt idx="50">
                  <c:v>0</c:v>
                </c:pt>
                <c:pt idx="51">
                  <c:v>1144.77272727273</c:v>
                </c:pt>
                <c:pt idx="52">
                  <c:v>1648</c:v>
                </c:pt>
                <c:pt idx="53">
                  <c:v>805.45833333333303</c:v>
                </c:pt>
                <c:pt idx="54">
                  <c:v>1187.8</c:v>
                </c:pt>
                <c:pt idx="55">
                  <c:v>1551</c:v>
                </c:pt>
                <c:pt idx="56">
                  <c:v>1022.6875</c:v>
                </c:pt>
                <c:pt idx="57">
                  <c:v>1033.92857142857</c:v>
                </c:pt>
                <c:pt idx="58">
                  <c:v>982.45454545454595</c:v>
                </c:pt>
                <c:pt idx="59">
                  <c:v>862.125</c:v>
                </c:pt>
                <c:pt idx="60">
                  <c:v>1339.5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D8-4A12-A714-2B0F395E34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D8-4A12-A714-2B0F395E34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49231.611111111102</c:v>
                </c:pt>
                <c:pt idx="1">
                  <c:v>127402.264150943</c:v>
                </c:pt>
                <c:pt idx="2">
                  <c:v>113159.01754386</c:v>
                </c:pt>
                <c:pt idx="3">
                  <c:v>103527.842105263</c:v>
                </c:pt>
                <c:pt idx="4">
                  <c:v>65654.033333333296</c:v>
                </c:pt>
                <c:pt idx="5">
                  <c:v>112248.08</c:v>
                </c:pt>
                <c:pt idx="6">
                  <c:v>107355.517857143</c:v>
                </c:pt>
                <c:pt idx="7">
                  <c:v>94406.323529411806</c:v>
                </c:pt>
                <c:pt idx="8">
                  <c:v>85023.103448275899</c:v>
                </c:pt>
                <c:pt idx="9">
                  <c:v>62968.373134328402</c:v>
                </c:pt>
                <c:pt idx="10">
                  <c:v>86321.876923076896</c:v>
                </c:pt>
                <c:pt idx="11">
                  <c:v>86279.725490196099</c:v>
                </c:pt>
                <c:pt idx="12">
                  <c:v>128686.54285714299</c:v>
                </c:pt>
                <c:pt idx="13">
                  <c:v>122190.59459459499</c:v>
                </c:pt>
                <c:pt idx="14">
                  <c:v>78193.327868852502</c:v>
                </c:pt>
                <c:pt idx="15">
                  <c:v>80879.468085106404</c:v>
                </c:pt>
                <c:pt idx="16">
                  <c:v>112827.38095238101</c:v>
                </c:pt>
                <c:pt idx="17">
                  <c:v>101433.25806451601</c:v>
                </c:pt>
                <c:pt idx="18">
                  <c:v>109570.642857143</c:v>
                </c:pt>
                <c:pt idx="19">
                  <c:v>109686.84</c:v>
                </c:pt>
                <c:pt idx="20">
                  <c:v>144978.818181818</c:v>
                </c:pt>
                <c:pt idx="21">
                  <c:v>136723.52380952399</c:v>
                </c:pt>
                <c:pt idx="22">
                  <c:v>106575.32608695699</c:v>
                </c:pt>
                <c:pt idx="23">
                  <c:v>194515.57894736799</c:v>
                </c:pt>
                <c:pt idx="24">
                  <c:v>148311.363636364</c:v>
                </c:pt>
                <c:pt idx="25">
                  <c:v>166109.54716981101</c:v>
                </c:pt>
                <c:pt idx="26">
                  <c:v>227890.21951219501</c:v>
                </c:pt>
                <c:pt idx="27">
                  <c:v>182068.22500000001</c:v>
                </c:pt>
                <c:pt idx="28">
                  <c:v>275737.581395349</c:v>
                </c:pt>
                <c:pt idx="29">
                  <c:v>148975.94117647101</c:v>
                </c:pt>
                <c:pt idx="30">
                  <c:v>184977.41379310301</c:v>
                </c:pt>
                <c:pt idx="31">
                  <c:v>99513</c:v>
                </c:pt>
                <c:pt idx="32">
                  <c:v>156191.04999999999</c:v>
                </c:pt>
                <c:pt idx="33">
                  <c:v>319923.48</c:v>
                </c:pt>
                <c:pt idx="34">
                  <c:v>209951</c:v>
                </c:pt>
                <c:pt idx="35">
                  <c:v>192876.64</c:v>
                </c:pt>
                <c:pt idx="36">
                  <c:v>139945.882352941</c:v>
                </c:pt>
                <c:pt idx="37">
                  <c:v>209343.285714286</c:v>
                </c:pt>
                <c:pt idx="38">
                  <c:v>120081.40540540501</c:v>
                </c:pt>
                <c:pt idx="39">
                  <c:v>142314.15151515201</c:v>
                </c:pt>
                <c:pt idx="40">
                  <c:v>133477.181818182</c:v>
                </c:pt>
                <c:pt idx="41">
                  <c:v>169369.58620689699</c:v>
                </c:pt>
                <c:pt idx="42">
                  <c:v>103580.97916666701</c:v>
                </c:pt>
                <c:pt idx="43">
                  <c:v>177652.82142857101</c:v>
                </c:pt>
                <c:pt idx="44">
                  <c:v>216978.58064516101</c:v>
                </c:pt>
                <c:pt idx="45">
                  <c:v>127725.131578947</c:v>
                </c:pt>
                <c:pt idx="46">
                  <c:v>116027.024390244</c:v>
                </c:pt>
                <c:pt idx="47">
                  <c:v>78457.324999999997</c:v>
                </c:pt>
                <c:pt idx="48">
                  <c:v>216046</c:v>
                </c:pt>
                <c:pt idx="49">
                  <c:v>109528.125</c:v>
                </c:pt>
                <c:pt idx="50">
                  <c:v>96844.612903225803</c:v>
                </c:pt>
                <c:pt idx="51">
                  <c:v>94746.560975609798</c:v>
                </c:pt>
                <c:pt idx="52">
                  <c:v>125274.428571429</c:v>
                </c:pt>
                <c:pt idx="53">
                  <c:v>108711.789473684</c:v>
                </c:pt>
                <c:pt idx="54">
                  <c:v>104885.28</c:v>
                </c:pt>
                <c:pt idx="55">
                  <c:v>127764.107142857</c:v>
                </c:pt>
                <c:pt idx="56">
                  <c:v>91404.1</c:v>
                </c:pt>
                <c:pt idx="57">
                  <c:v>96731.842105263204</c:v>
                </c:pt>
                <c:pt idx="58">
                  <c:v>137889.193548387</c:v>
                </c:pt>
                <c:pt idx="59">
                  <c:v>72468.666666666701</c:v>
                </c:pt>
                <c:pt idx="60">
                  <c:v>52764.5769230769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D8-4A12-A714-2B0F395E342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9D8-4A12-A714-2B0F395E342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TikTok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18181.818181818198</c:v>
                </c:pt>
                <c:pt idx="58">
                  <c:v>11111.1111111111</c:v>
                </c:pt>
                <c:pt idx="59">
                  <c:v>14285.714285714301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9D8-4A12-A714-2B0F395E3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996016"/>
        <c:axId val="325993064"/>
      </c:lineChart>
      <c:dateAx>
        <c:axId val="325996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93064"/>
        <c:crosses val="autoZero"/>
        <c:auto val="1"/>
        <c:lblOffset val="100"/>
        <c:baseTimeUnit val="months"/>
      </c:dateAx>
      <c:valAx>
        <c:axId val="325993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9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547A9-9C89-4C54-9BAD-E1754D506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Average Interactions per Post | Top 3 im 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0BA659-50F3-474A-ADF5-D404598F13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07326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CCB3B2-B36D-4327-B5F8-B5A5381BA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05/01/2016 - 05/31/2021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6424C-CBB6-4C55-8C75-F2CEB495C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2047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Average Interactions per Post | Top 3 im 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Average Interactions per Post | Top 3 im Sport</dc:title>
  <dc:creator>Frederik Peiniger</dc:creator>
  <cp:lastModifiedBy>Frederik Peiniger</cp:lastModifiedBy>
  <cp:revision>1</cp:revision>
  <dcterms:created xsi:type="dcterms:W3CDTF">2021-05-25T07:46:04Z</dcterms:created>
  <dcterms:modified xsi:type="dcterms:W3CDTF">2021-05-25T07:46:10Z</dcterms:modified>
</cp:coreProperties>
</file>