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Nike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44193</c:v>
                </c:pt>
                <c:pt idx="1">
                  <c:v>44200</c:v>
                </c:pt>
                <c:pt idx="2">
                  <c:v>44207</c:v>
                </c:pt>
                <c:pt idx="3">
                  <c:v>44214</c:v>
                </c:pt>
                <c:pt idx="4">
                  <c:v>44221</c:v>
                </c:pt>
                <c:pt idx="5">
                  <c:v>44228</c:v>
                </c:pt>
                <c:pt idx="6">
                  <c:v>44235</c:v>
                </c:pt>
                <c:pt idx="7">
                  <c:v>44242</c:v>
                </c:pt>
                <c:pt idx="8">
                  <c:v>44249</c:v>
                </c:pt>
                <c:pt idx="9">
                  <c:v>44256</c:v>
                </c:pt>
                <c:pt idx="10">
                  <c:v>44263</c:v>
                </c:pt>
                <c:pt idx="11">
                  <c:v>44270</c:v>
                </c:pt>
                <c:pt idx="12">
                  <c:v>44277</c:v>
                </c:pt>
                <c:pt idx="13">
                  <c:v>44284</c:v>
                </c:pt>
                <c:pt idx="14">
                  <c:v>44291</c:v>
                </c:pt>
                <c:pt idx="15">
                  <c:v>44298</c:v>
                </c:pt>
                <c:pt idx="16">
                  <c:v>44305</c:v>
                </c:pt>
                <c:pt idx="17">
                  <c:v>44312</c:v>
                </c:pt>
                <c:pt idx="18">
                  <c:v>44319</c:v>
                </c:pt>
                <c:pt idx="19">
                  <c:v>44326</c:v>
                </c:pt>
                <c:pt idx="20">
                  <c:v>44333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4">
                  <c:v>4300000</c:v>
                </c:pt>
                <c:pt idx="5">
                  <c:v>4300000</c:v>
                </c:pt>
                <c:pt idx="6">
                  <c:v>4300000</c:v>
                </c:pt>
                <c:pt idx="8">
                  <c:v>4400000</c:v>
                </c:pt>
                <c:pt idx="9">
                  <c:v>4400000</c:v>
                </c:pt>
                <c:pt idx="10">
                  <c:v>4400000</c:v>
                </c:pt>
                <c:pt idx="11">
                  <c:v>4400000</c:v>
                </c:pt>
                <c:pt idx="12">
                  <c:v>4400000</c:v>
                </c:pt>
                <c:pt idx="14">
                  <c:v>4400000</c:v>
                </c:pt>
                <c:pt idx="15">
                  <c:v>4400000</c:v>
                </c:pt>
                <c:pt idx="16">
                  <c:v>4400000</c:v>
                </c:pt>
                <c:pt idx="17">
                  <c:v>4400000</c:v>
                </c:pt>
                <c:pt idx="18">
                  <c:v>4400000</c:v>
                </c:pt>
                <c:pt idx="19">
                  <c:v>4500000</c:v>
                </c:pt>
                <c:pt idx="20">
                  <c:v>4500000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B5-435B-8D12-1E18EA06B0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44193</c:v>
                </c:pt>
                <c:pt idx="1">
                  <c:v>44200</c:v>
                </c:pt>
                <c:pt idx="2">
                  <c:v>44207</c:v>
                </c:pt>
                <c:pt idx="3">
                  <c:v>44214</c:v>
                </c:pt>
                <c:pt idx="4">
                  <c:v>44221</c:v>
                </c:pt>
                <c:pt idx="5">
                  <c:v>44228</c:v>
                </c:pt>
                <c:pt idx="6">
                  <c:v>44235</c:v>
                </c:pt>
                <c:pt idx="7">
                  <c:v>44242</c:v>
                </c:pt>
                <c:pt idx="8">
                  <c:v>44249</c:v>
                </c:pt>
                <c:pt idx="9">
                  <c:v>44256</c:v>
                </c:pt>
                <c:pt idx="10">
                  <c:v>44263</c:v>
                </c:pt>
                <c:pt idx="11">
                  <c:v>44270</c:v>
                </c:pt>
                <c:pt idx="12">
                  <c:v>44277</c:v>
                </c:pt>
                <c:pt idx="13">
                  <c:v>44284</c:v>
                </c:pt>
                <c:pt idx="14">
                  <c:v>44291</c:v>
                </c:pt>
                <c:pt idx="15">
                  <c:v>44298</c:v>
                </c:pt>
                <c:pt idx="16">
                  <c:v>44305</c:v>
                </c:pt>
                <c:pt idx="17">
                  <c:v>44312</c:v>
                </c:pt>
                <c:pt idx="18">
                  <c:v>44319</c:v>
                </c:pt>
                <c:pt idx="19">
                  <c:v>44326</c:v>
                </c:pt>
                <c:pt idx="20">
                  <c:v>44333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4">
                  <c:v>4100000</c:v>
                </c:pt>
                <c:pt idx="5">
                  <c:v>4100000</c:v>
                </c:pt>
                <c:pt idx="6">
                  <c:v>4200000</c:v>
                </c:pt>
                <c:pt idx="8">
                  <c:v>4200000</c:v>
                </c:pt>
                <c:pt idx="9">
                  <c:v>4200000</c:v>
                </c:pt>
                <c:pt idx="10">
                  <c:v>4200000</c:v>
                </c:pt>
                <c:pt idx="11">
                  <c:v>4300000</c:v>
                </c:pt>
                <c:pt idx="12">
                  <c:v>4300000</c:v>
                </c:pt>
                <c:pt idx="14">
                  <c:v>4500000</c:v>
                </c:pt>
                <c:pt idx="15">
                  <c:v>4500000</c:v>
                </c:pt>
                <c:pt idx="16">
                  <c:v>4500000</c:v>
                </c:pt>
                <c:pt idx="17">
                  <c:v>4600000</c:v>
                </c:pt>
                <c:pt idx="18">
                  <c:v>4800000</c:v>
                </c:pt>
                <c:pt idx="19">
                  <c:v>4800000</c:v>
                </c:pt>
                <c:pt idx="20">
                  <c:v>4900000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B5-435B-8D12-1E18EA06B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743288"/>
        <c:axId val="278112184"/>
      </c:lineChart>
      <c:dateAx>
        <c:axId val="72743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12184"/>
        <c:crosses val="autoZero"/>
        <c:auto val="1"/>
        <c:lblOffset val="100"/>
        <c:baseTimeUnit val="days"/>
      </c:dateAx>
      <c:valAx>
        <c:axId val="27811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4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F8D2D-945E-4422-B301-E95950375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Tiktok Likes Total | Vergleich TikTok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7A2372-B232-4D79-893B-A077832037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8198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D7436-F64C-4F71-BF18-AE7D403B4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12/28/2020 - 05/23/2021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7FED9-3F9D-4291-ADC5-FE1207FC1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0204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Tiktok Likes Total | Vergleich TikTok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Likes Total | Vergleich TikTok</dc:title>
  <dc:creator>Frederik Peiniger</dc:creator>
  <cp:lastModifiedBy>Frederik Peiniger</cp:lastModifiedBy>
  <cp:revision>1</cp:revision>
  <dcterms:created xsi:type="dcterms:W3CDTF">2021-05-24T13:17:41Z</dcterms:created>
  <dcterms:modified xsi:type="dcterms:W3CDTF">2021-05-24T13:17:46Z</dcterms:modified>
</cp:coreProperties>
</file>