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Sheet1!$A$2:$A$22</c:f>
            </c:multiLvlStrRef>
          </c:cat>
          <c:val>
            <c:numRef>
              <c:f>Sheet1!$B$2:$B$22</c:f>
            </c:numRef>
          </c:val>
          <c:smooth val="0"/>
          <c:extLst>
            <c:ext xmlns:c16="http://schemas.microsoft.com/office/drawing/2014/chart" uri="{C3380CC4-5D6E-409C-BE32-E72D297353CC}">
              <c16:uniqueId val="{00000000-C0DC-4FC2-AA79-90ADED63809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Sheet1!$A$2:$A$22</c:f>
            </c:multiLvlStrRef>
          </c:cat>
          <c:val>
            <c:numRef>
              <c:f>Sheet1!$C$2:$C$22</c:f>
            </c:numRef>
          </c:val>
          <c:smooth val="0"/>
          <c:extLst>
            <c:ext xmlns:c16="http://schemas.microsoft.com/office/drawing/2014/chart" uri="{C3380CC4-5D6E-409C-BE32-E72D297353CC}">
              <c16:uniqueId val="{00000001-C0DC-4FC2-AA79-90ADED6380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090168"/>
        <c:axId val="331772008"/>
      </c:lineChart>
      <c:catAx>
        <c:axId val="271090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772008"/>
        <c:crosses val="autoZero"/>
        <c:auto val="1"/>
        <c:lblAlgn val="ctr"/>
        <c:lblOffset val="100"/>
        <c:noMultiLvlLbl val="0"/>
      </c:catAx>
      <c:valAx>
        <c:axId val="331772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090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018EC-8DAF-405A-815B-9511F69E8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Tiktok Likes Total | Vergleich TikTok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FEA06A-4D43-4832-BC1A-60BB51B508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19181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CFC997-ACE2-4F76-8BEA-E7B2ACF8A3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12/28/2020 - 05/23/2021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9A9DFD-E5E2-4724-9669-904D05D21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3452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Tiktok Likes Total | Vergleich TikTok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Likes Total | Vergleich TikTok</dc:title>
  <dc:creator>Frederik Peiniger</dc:creator>
  <cp:lastModifiedBy>Frederik Peiniger</cp:lastModifiedBy>
  <cp:revision>1</cp:revision>
  <dcterms:created xsi:type="dcterms:W3CDTF">2021-05-24T13:17:12Z</dcterms:created>
  <dcterms:modified xsi:type="dcterms:W3CDTF">2021-05-24T13:17:16Z</dcterms:modified>
</cp:coreProperties>
</file>