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Nike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44193</c:v>
                </c:pt>
                <c:pt idx="1">
                  <c:v>44200</c:v>
                </c:pt>
                <c:pt idx="2">
                  <c:v>44207</c:v>
                </c:pt>
                <c:pt idx="3">
                  <c:v>44214</c:v>
                </c:pt>
                <c:pt idx="4">
                  <c:v>44221</c:v>
                </c:pt>
                <c:pt idx="5">
                  <c:v>44228</c:v>
                </c:pt>
                <c:pt idx="6">
                  <c:v>44235</c:v>
                </c:pt>
                <c:pt idx="7">
                  <c:v>44242</c:v>
                </c:pt>
                <c:pt idx="8">
                  <c:v>44249</c:v>
                </c:pt>
                <c:pt idx="9">
                  <c:v>44256</c:v>
                </c:pt>
                <c:pt idx="10">
                  <c:v>44263</c:v>
                </c:pt>
                <c:pt idx="11">
                  <c:v>44270</c:v>
                </c:pt>
                <c:pt idx="12">
                  <c:v>44277</c:v>
                </c:pt>
                <c:pt idx="13">
                  <c:v>44284</c:v>
                </c:pt>
                <c:pt idx="14">
                  <c:v>44291</c:v>
                </c:pt>
                <c:pt idx="15">
                  <c:v>44298</c:v>
                </c:pt>
                <c:pt idx="16">
                  <c:v>44305</c:v>
                </c:pt>
                <c:pt idx="17">
                  <c:v>44312</c:v>
                </c:pt>
                <c:pt idx="18">
                  <c:v>44319</c:v>
                </c:pt>
                <c:pt idx="19">
                  <c:v>44326</c:v>
                </c:pt>
                <c:pt idx="20">
                  <c:v>44333</c:v>
                </c:pt>
              </c:numCache>
            </c:numRef>
          </c:cat>
          <c:val>
            <c:numRef>
              <c:f>Sheet1!$B$2:$B$22</c:f>
              <c:numCache>
                <c:formatCode>General</c:formatCode>
                <c:ptCount val="21"/>
                <c:pt idx="4">
                  <c:v>4300000</c:v>
                </c:pt>
                <c:pt idx="5">
                  <c:v>4300000</c:v>
                </c:pt>
                <c:pt idx="6">
                  <c:v>4300000</c:v>
                </c:pt>
                <c:pt idx="8">
                  <c:v>4400000</c:v>
                </c:pt>
                <c:pt idx="9">
                  <c:v>4400000</c:v>
                </c:pt>
                <c:pt idx="10">
                  <c:v>4400000</c:v>
                </c:pt>
                <c:pt idx="11">
                  <c:v>4400000</c:v>
                </c:pt>
                <c:pt idx="12">
                  <c:v>4400000</c:v>
                </c:pt>
                <c:pt idx="14">
                  <c:v>4400000</c:v>
                </c:pt>
                <c:pt idx="15">
                  <c:v>4400000</c:v>
                </c:pt>
                <c:pt idx="16">
                  <c:v>4400000</c:v>
                </c:pt>
                <c:pt idx="17">
                  <c:v>4400000</c:v>
                </c:pt>
                <c:pt idx="18">
                  <c:v>4400000</c:v>
                </c:pt>
                <c:pt idx="19">
                  <c:v>4500000</c:v>
                </c:pt>
                <c:pt idx="20">
                  <c:v>4500000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28-487B-BAFC-839B3AE4FA7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PUMA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44193</c:v>
                </c:pt>
                <c:pt idx="1">
                  <c:v>44200</c:v>
                </c:pt>
                <c:pt idx="2">
                  <c:v>44207</c:v>
                </c:pt>
                <c:pt idx="3">
                  <c:v>44214</c:v>
                </c:pt>
                <c:pt idx="4">
                  <c:v>44221</c:v>
                </c:pt>
                <c:pt idx="5">
                  <c:v>44228</c:v>
                </c:pt>
                <c:pt idx="6">
                  <c:v>44235</c:v>
                </c:pt>
                <c:pt idx="7">
                  <c:v>44242</c:v>
                </c:pt>
                <c:pt idx="8">
                  <c:v>44249</c:v>
                </c:pt>
                <c:pt idx="9">
                  <c:v>44256</c:v>
                </c:pt>
                <c:pt idx="10">
                  <c:v>44263</c:v>
                </c:pt>
                <c:pt idx="11">
                  <c:v>44270</c:v>
                </c:pt>
                <c:pt idx="12">
                  <c:v>44277</c:v>
                </c:pt>
                <c:pt idx="13">
                  <c:v>44284</c:v>
                </c:pt>
                <c:pt idx="14">
                  <c:v>44291</c:v>
                </c:pt>
                <c:pt idx="15">
                  <c:v>44298</c:v>
                </c:pt>
                <c:pt idx="16">
                  <c:v>44305</c:v>
                </c:pt>
                <c:pt idx="17">
                  <c:v>44312</c:v>
                </c:pt>
                <c:pt idx="18">
                  <c:v>44319</c:v>
                </c:pt>
                <c:pt idx="19">
                  <c:v>44326</c:v>
                </c:pt>
                <c:pt idx="20">
                  <c:v>44333</c:v>
                </c:pt>
              </c:numCache>
            </c:numRef>
          </c:cat>
          <c:val>
            <c:numRef>
              <c:f>Sheet1!$C$2:$C$22</c:f>
              <c:numCache>
                <c:formatCode>General</c:formatCode>
                <c:ptCount val="21"/>
                <c:pt idx="4">
                  <c:v>4100000</c:v>
                </c:pt>
                <c:pt idx="5">
                  <c:v>4100000</c:v>
                </c:pt>
                <c:pt idx="6">
                  <c:v>4200000</c:v>
                </c:pt>
                <c:pt idx="8">
                  <c:v>4200000</c:v>
                </c:pt>
                <c:pt idx="9">
                  <c:v>4200000</c:v>
                </c:pt>
                <c:pt idx="10">
                  <c:v>4200000</c:v>
                </c:pt>
                <c:pt idx="11">
                  <c:v>4300000</c:v>
                </c:pt>
                <c:pt idx="12">
                  <c:v>4300000</c:v>
                </c:pt>
                <c:pt idx="14">
                  <c:v>4500000</c:v>
                </c:pt>
                <c:pt idx="15">
                  <c:v>4500000</c:v>
                </c:pt>
                <c:pt idx="16">
                  <c:v>4500000</c:v>
                </c:pt>
                <c:pt idx="17">
                  <c:v>4600000</c:v>
                </c:pt>
                <c:pt idx="18">
                  <c:v>4800000</c:v>
                </c:pt>
                <c:pt idx="19">
                  <c:v>4800000</c:v>
                </c:pt>
                <c:pt idx="20">
                  <c:v>4900000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428-487B-BAFC-839B3AE4FA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170288"/>
        <c:axId val="327170616"/>
      </c:lineChart>
      <c:dateAx>
        <c:axId val="327170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170616"/>
        <c:crosses val="autoZero"/>
        <c:auto val="1"/>
        <c:lblOffset val="100"/>
        <c:baseTimeUnit val="days"/>
      </c:dateAx>
      <c:valAx>
        <c:axId val="327170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170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6A013-8859-4A65-9443-8D8C948C9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Tiktok Likes Total | Vergleich TikTok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472780-BF04-48CB-99EB-EAC985CD3F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81339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0562F2-DCA3-439D-91EF-25B50BFF6F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12/28/2020 - 05/23/2021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0102FC-804B-45CE-8D4F-9372478EF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6876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Tiktok Likes Total | Vergleich TikTok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Likes Total | Vergleich TikTok</dc:title>
  <dc:creator>Frederik Peiniger</dc:creator>
  <cp:lastModifiedBy>Frederik Peiniger</cp:lastModifiedBy>
  <cp:revision>1</cp:revision>
  <dcterms:created xsi:type="dcterms:W3CDTF">2021-05-24T13:16:43Z</dcterms:created>
  <dcterms:modified xsi:type="dcterms:W3CDTF">2021-05-24T13:16:49Z</dcterms:modified>
</cp:coreProperties>
</file>