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83848-A59F-44BD-B8C6-6A23659B0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Vergleich TikTok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E8252-CDB3-417D-A232-F3D927F15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434131"/>
              </p:ext>
            </p:extLst>
          </p:nvPr>
        </p:nvGraphicFramePr>
        <p:xfrm>
          <a:off x="457200" y="1731963"/>
          <a:ext cx="765352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09240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6413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09417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5783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7862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10529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6271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7659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06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Nike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29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658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158E8-3E98-4E90-9B66-B9A0C8C78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01/01/2021 - 05/23/2021</a:t>
            </a:r>
          </a:p>
        </p:txBody>
      </p:sp>
    </p:spTree>
    <p:extLst>
      <p:ext uri="{BB962C8B-B14F-4D97-AF65-F5344CB8AC3E}">
        <p14:creationId xmlns:p14="http://schemas.microsoft.com/office/powerpoint/2010/main" val="2794334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Key Metrics Table | Vergleich TikTok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Key Metrics Table | Vergleich TikTok</dc:title>
  <dc:creator>Frederik Peiniger</dc:creator>
  <cp:lastModifiedBy>Frederik Peiniger</cp:lastModifiedBy>
  <cp:revision>1</cp:revision>
  <dcterms:created xsi:type="dcterms:W3CDTF">2021-05-24T13:13:32Z</dcterms:created>
  <dcterms:modified xsi:type="dcterms:W3CDTF">2021-05-24T13:13:39Z</dcterms:modified>
</cp:coreProperties>
</file>