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nike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3521553</c:v>
                </c:pt>
                <c:pt idx="2">
                  <c:v>3142332</c:v>
                </c:pt>
                <c:pt idx="3">
                  <c:v>5550119</c:v>
                </c:pt>
                <c:pt idx="4">
                  <c:v>626125</c:v>
                </c:pt>
                <c:pt idx="5">
                  <c:v>2514024</c:v>
                </c:pt>
                <c:pt idx="6">
                  <c:v>2384672</c:v>
                </c:pt>
                <c:pt idx="7">
                  <c:v>879093</c:v>
                </c:pt>
                <c:pt idx="8">
                  <c:v>1830992</c:v>
                </c:pt>
                <c:pt idx="9">
                  <c:v>687934</c:v>
                </c:pt>
                <c:pt idx="10">
                  <c:v>1717276</c:v>
                </c:pt>
                <c:pt idx="11">
                  <c:v>382562</c:v>
                </c:pt>
                <c:pt idx="12">
                  <c:v>1641088</c:v>
                </c:pt>
                <c:pt idx="13">
                  <c:v>1818545</c:v>
                </c:pt>
                <c:pt idx="14">
                  <c:v>713656</c:v>
                </c:pt>
                <c:pt idx="15">
                  <c:v>622901</c:v>
                </c:pt>
                <c:pt idx="16">
                  <c:v>1707337</c:v>
                </c:pt>
                <c:pt idx="17">
                  <c:v>834936</c:v>
                </c:pt>
                <c:pt idx="18">
                  <c:v>2005813</c:v>
                </c:pt>
                <c:pt idx="19">
                  <c:v>1339015</c:v>
                </c:pt>
                <c:pt idx="20">
                  <c:v>2414785</c:v>
                </c:pt>
                <c:pt idx="21">
                  <c:v>2880170</c:v>
                </c:pt>
                <c:pt idx="22">
                  <c:v>1079187</c:v>
                </c:pt>
                <c:pt idx="23">
                  <c:v>1695156</c:v>
                </c:pt>
                <c:pt idx="24">
                  <c:v>1408318</c:v>
                </c:pt>
                <c:pt idx="25">
                  <c:v>4835623</c:v>
                </c:pt>
                <c:pt idx="26">
                  <c:v>5689397</c:v>
                </c:pt>
                <c:pt idx="27">
                  <c:v>1952189</c:v>
                </c:pt>
                <c:pt idx="28">
                  <c:v>4976959</c:v>
                </c:pt>
                <c:pt idx="29">
                  <c:v>2127149</c:v>
                </c:pt>
                <c:pt idx="30">
                  <c:v>1675044</c:v>
                </c:pt>
                <c:pt idx="31">
                  <c:v>402081</c:v>
                </c:pt>
                <c:pt idx="32">
                  <c:v>1641476</c:v>
                </c:pt>
                <c:pt idx="33">
                  <c:v>5352008</c:v>
                </c:pt>
                <c:pt idx="34">
                  <c:v>2585086</c:v>
                </c:pt>
                <c:pt idx="35">
                  <c:v>1890122</c:v>
                </c:pt>
                <c:pt idx="36">
                  <c:v>1098150</c:v>
                </c:pt>
                <c:pt idx="37">
                  <c:v>3573971</c:v>
                </c:pt>
                <c:pt idx="38">
                  <c:v>1770887</c:v>
                </c:pt>
                <c:pt idx="39">
                  <c:v>1905035</c:v>
                </c:pt>
                <c:pt idx="40">
                  <c:v>731127</c:v>
                </c:pt>
                <c:pt idx="41">
                  <c:v>1882604</c:v>
                </c:pt>
                <c:pt idx="42">
                  <c:v>701385</c:v>
                </c:pt>
                <c:pt idx="43">
                  <c:v>1634302</c:v>
                </c:pt>
                <c:pt idx="44">
                  <c:v>2416654</c:v>
                </c:pt>
                <c:pt idx="45">
                  <c:v>2085522</c:v>
                </c:pt>
                <c:pt idx="46">
                  <c:v>1502874</c:v>
                </c:pt>
                <c:pt idx="47">
                  <c:v>372667</c:v>
                </c:pt>
                <c:pt idx="48">
                  <c:v>6796884</c:v>
                </c:pt>
                <c:pt idx="49">
                  <c:v>586754</c:v>
                </c:pt>
                <c:pt idx="50">
                  <c:v>944379</c:v>
                </c:pt>
                <c:pt idx="51">
                  <c:v>1544131</c:v>
                </c:pt>
                <c:pt idx="52">
                  <c:v>289307</c:v>
                </c:pt>
                <c:pt idx="53">
                  <c:v>1087492</c:v>
                </c:pt>
                <c:pt idx="54">
                  <c:v>382432</c:v>
                </c:pt>
                <c:pt idx="55">
                  <c:v>1520429</c:v>
                </c:pt>
                <c:pt idx="56">
                  <c:v>385818</c:v>
                </c:pt>
                <c:pt idx="57">
                  <c:v>763905</c:v>
                </c:pt>
                <c:pt idx="58">
                  <c:v>2607844</c:v>
                </c:pt>
                <c:pt idx="59">
                  <c:v>0</c:v>
                </c:pt>
                <c:pt idx="60">
                  <c:v>700057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D9-414F-8669-9545409399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adidas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1172431</c:v>
                </c:pt>
                <c:pt idx="1">
                  <c:v>2688763</c:v>
                </c:pt>
                <c:pt idx="2">
                  <c:v>2484445</c:v>
                </c:pt>
                <c:pt idx="3">
                  <c:v>3217267</c:v>
                </c:pt>
                <c:pt idx="4">
                  <c:v>1942090</c:v>
                </c:pt>
                <c:pt idx="5">
                  <c:v>1805192</c:v>
                </c:pt>
                <c:pt idx="6">
                  <c:v>2114620</c:v>
                </c:pt>
                <c:pt idx="7">
                  <c:v>1264932</c:v>
                </c:pt>
                <c:pt idx="8">
                  <c:v>2202006</c:v>
                </c:pt>
                <c:pt idx="9">
                  <c:v>1828947</c:v>
                </c:pt>
                <c:pt idx="10">
                  <c:v>1594894</c:v>
                </c:pt>
                <c:pt idx="11">
                  <c:v>1636256</c:v>
                </c:pt>
                <c:pt idx="12">
                  <c:v>1061363</c:v>
                </c:pt>
                <c:pt idx="13">
                  <c:v>1684101</c:v>
                </c:pt>
                <c:pt idx="14">
                  <c:v>1414898</c:v>
                </c:pt>
                <c:pt idx="15">
                  <c:v>1123951</c:v>
                </c:pt>
                <c:pt idx="16">
                  <c:v>1046281</c:v>
                </c:pt>
                <c:pt idx="17">
                  <c:v>1176585</c:v>
                </c:pt>
                <c:pt idx="18">
                  <c:v>983629</c:v>
                </c:pt>
                <c:pt idx="19">
                  <c:v>740006</c:v>
                </c:pt>
                <c:pt idx="20">
                  <c:v>1431091</c:v>
                </c:pt>
                <c:pt idx="21">
                  <c:v>1801353</c:v>
                </c:pt>
                <c:pt idx="22">
                  <c:v>1048470</c:v>
                </c:pt>
                <c:pt idx="23">
                  <c:v>0</c:v>
                </c:pt>
                <c:pt idx="24">
                  <c:v>576015</c:v>
                </c:pt>
                <c:pt idx="25">
                  <c:v>2457679</c:v>
                </c:pt>
                <c:pt idx="26">
                  <c:v>1068842</c:v>
                </c:pt>
                <c:pt idx="27">
                  <c:v>1400413</c:v>
                </c:pt>
                <c:pt idx="28">
                  <c:v>1176820</c:v>
                </c:pt>
                <c:pt idx="29">
                  <c:v>937060</c:v>
                </c:pt>
                <c:pt idx="30">
                  <c:v>1865557</c:v>
                </c:pt>
                <c:pt idx="31">
                  <c:v>569540</c:v>
                </c:pt>
                <c:pt idx="32">
                  <c:v>509753</c:v>
                </c:pt>
                <c:pt idx="33">
                  <c:v>1563377</c:v>
                </c:pt>
                <c:pt idx="34">
                  <c:v>943701</c:v>
                </c:pt>
                <c:pt idx="35">
                  <c:v>1885659</c:v>
                </c:pt>
                <c:pt idx="36">
                  <c:v>508015</c:v>
                </c:pt>
                <c:pt idx="37">
                  <c:v>1230284</c:v>
                </c:pt>
                <c:pt idx="38">
                  <c:v>707712</c:v>
                </c:pt>
                <c:pt idx="39">
                  <c:v>733606</c:v>
                </c:pt>
                <c:pt idx="40">
                  <c:v>383744</c:v>
                </c:pt>
                <c:pt idx="41">
                  <c:v>690854</c:v>
                </c:pt>
                <c:pt idx="42">
                  <c:v>1495449</c:v>
                </c:pt>
                <c:pt idx="43">
                  <c:v>552107</c:v>
                </c:pt>
                <c:pt idx="44">
                  <c:v>1200997</c:v>
                </c:pt>
                <c:pt idx="45">
                  <c:v>465700</c:v>
                </c:pt>
                <c:pt idx="46">
                  <c:v>624263</c:v>
                </c:pt>
                <c:pt idx="47">
                  <c:v>439618</c:v>
                </c:pt>
                <c:pt idx="48">
                  <c:v>1186799</c:v>
                </c:pt>
                <c:pt idx="49">
                  <c:v>259300</c:v>
                </c:pt>
                <c:pt idx="50">
                  <c:v>0</c:v>
                </c:pt>
                <c:pt idx="51">
                  <c:v>463518</c:v>
                </c:pt>
                <c:pt idx="52">
                  <c:v>277974</c:v>
                </c:pt>
                <c:pt idx="53">
                  <c:v>553812</c:v>
                </c:pt>
                <c:pt idx="54">
                  <c:v>0</c:v>
                </c:pt>
                <c:pt idx="55">
                  <c:v>235428</c:v>
                </c:pt>
                <c:pt idx="56">
                  <c:v>0</c:v>
                </c:pt>
                <c:pt idx="57">
                  <c:v>97055</c:v>
                </c:pt>
                <c:pt idx="58">
                  <c:v>134133</c:v>
                </c:pt>
                <c:pt idx="59">
                  <c:v>574584</c:v>
                </c:pt>
                <c:pt idx="60">
                  <c:v>365609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D9-414F-8669-9545409399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puma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599907</c:v>
                </c:pt>
                <c:pt idx="1">
                  <c:v>542004</c:v>
                </c:pt>
                <c:pt idx="2">
                  <c:v>823287</c:v>
                </c:pt>
                <c:pt idx="3">
                  <c:v>1067759</c:v>
                </c:pt>
                <c:pt idx="4">
                  <c:v>1371027</c:v>
                </c:pt>
                <c:pt idx="5">
                  <c:v>1293188</c:v>
                </c:pt>
                <c:pt idx="6">
                  <c:v>1512617</c:v>
                </c:pt>
                <c:pt idx="7">
                  <c:v>1065790</c:v>
                </c:pt>
                <c:pt idx="8">
                  <c:v>898342</c:v>
                </c:pt>
                <c:pt idx="9">
                  <c:v>1702000</c:v>
                </c:pt>
                <c:pt idx="10">
                  <c:v>2298752</c:v>
                </c:pt>
                <c:pt idx="11">
                  <c:v>2381448</c:v>
                </c:pt>
                <c:pt idx="12">
                  <c:v>1801578</c:v>
                </c:pt>
                <c:pt idx="13">
                  <c:v>1018406</c:v>
                </c:pt>
                <c:pt idx="14">
                  <c:v>2641239</c:v>
                </c:pt>
                <c:pt idx="15">
                  <c:v>2054483</c:v>
                </c:pt>
                <c:pt idx="16">
                  <c:v>1985132</c:v>
                </c:pt>
                <c:pt idx="17">
                  <c:v>1132910</c:v>
                </c:pt>
                <c:pt idx="18">
                  <c:v>1612525</c:v>
                </c:pt>
                <c:pt idx="19">
                  <c:v>663150</c:v>
                </c:pt>
                <c:pt idx="20">
                  <c:v>2533192</c:v>
                </c:pt>
                <c:pt idx="21">
                  <c:v>1060865</c:v>
                </c:pt>
                <c:pt idx="22">
                  <c:v>2774808</c:v>
                </c:pt>
                <c:pt idx="23">
                  <c:v>2000640</c:v>
                </c:pt>
                <c:pt idx="24">
                  <c:v>2909942</c:v>
                </c:pt>
                <c:pt idx="25">
                  <c:v>1510504</c:v>
                </c:pt>
                <c:pt idx="26">
                  <c:v>2585260</c:v>
                </c:pt>
                <c:pt idx="27">
                  <c:v>3930127</c:v>
                </c:pt>
                <c:pt idx="28">
                  <c:v>5702937</c:v>
                </c:pt>
                <c:pt idx="29">
                  <c:v>2000973</c:v>
                </c:pt>
                <c:pt idx="30">
                  <c:v>1823744</c:v>
                </c:pt>
                <c:pt idx="31">
                  <c:v>1317178</c:v>
                </c:pt>
                <c:pt idx="32">
                  <c:v>972592</c:v>
                </c:pt>
                <c:pt idx="33">
                  <c:v>1082702</c:v>
                </c:pt>
                <c:pt idx="34">
                  <c:v>460282</c:v>
                </c:pt>
                <c:pt idx="35">
                  <c:v>1046135</c:v>
                </c:pt>
                <c:pt idx="36">
                  <c:v>772915</c:v>
                </c:pt>
                <c:pt idx="37">
                  <c:v>1057357</c:v>
                </c:pt>
                <c:pt idx="38">
                  <c:v>1964413</c:v>
                </c:pt>
                <c:pt idx="39">
                  <c:v>2057726</c:v>
                </c:pt>
                <c:pt idx="40">
                  <c:v>1821627</c:v>
                </c:pt>
                <c:pt idx="41">
                  <c:v>2338260</c:v>
                </c:pt>
                <c:pt idx="42">
                  <c:v>2775056</c:v>
                </c:pt>
                <c:pt idx="43">
                  <c:v>2787913</c:v>
                </c:pt>
                <c:pt idx="44">
                  <c:v>3108794</c:v>
                </c:pt>
                <c:pt idx="45">
                  <c:v>2302381</c:v>
                </c:pt>
                <c:pt idx="46">
                  <c:v>2629999</c:v>
                </c:pt>
                <c:pt idx="47">
                  <c:v>2326008</c:v>
                </c:pt>
                <c:pt idx="48">
                  <c:v>2170631</c:v>
                </c:pt>
                <c:pt idx="49">
                  <c:v>906396</c:v>
                </c:pt>
                <c:pt idx="50">
                  <c:v>2057818</c:v>
                </c:pt>
                <c:pt idx="51">
                  <c:v>1876961</c:v>
                </c:pt>
                <c:pt idx="52">
                  <c:v>2940411</c:v>
                </c:pt>
                <c:pt idx="53">
                  <c:v>2489661</c:v>
                </c:pt>
                <c:pt idx="54">
                  <c:v>2239651</c:v>
                </c:pt>
                <c:pt idx="55">
                  <c:v>1821403</c:v>
                </c:pt>
                <c:pt idx="56">
                  <c:v>1442246</c:v>
                </c:pt>
                <c:pt idx="57">
                  <c:v>976878</c:v>
                </c:pt>
                <c:pt idx="58">
                  <c:v>1531930</c:v>
                </c:pt>
                <c:pt idx="59">
                  <c:v>1163955</c:v>
                </c:pt>
                <c:pt idx="60">
                  <c:v>293030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D9-414F-8669-9545409399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779752"/>
        <c:axId val="320772864"/>
      </c:lineChart>
      <c:dateAx>
        <c:axId val="320779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72864"/>
        <c:crosses val="autoZero"/>
        <c:auto val="1"/>
        <c:lblOffset val="100"/>
        <c:baseTimeUnit val="months"/>
      </c:dateAx>
      <c:valAx>
        <c:axId val="32077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7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D9460-8CE7-404D-984E-6C2B54A02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Top 3 im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3F7353-F1EE-4648-AB0B-64503339BF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8174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9C9C6-082A-4DF8-ACD0-B381A6506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91BDC-BB52-4A64-AC96-7EDA89394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8038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Interactions | Top 3 im 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Top 3 im Sport</dc:title>
  <dc:creator>Frederik Peiniger</dc:creator>
  <cp:lastModifiedBy>Frederik Peiniger</cp:lastModifiedBy>
  <cp:revision>1</cp:revision>
  <dcterms:created xsi:type="dcterms:W3CDTF">2021-05-24T12:44:01Z</dcterms:created>
  <dcterms:modified xsi:type="dcterms:W3CDTF">2021-05-24T12:44:05Z</dcterms:modified>
</cp:coreProperties>
</file>