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965E-4B95-ABA5-C0375E637A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965E-4B95-ABA5-C0375E637A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Sheet1!$D$2:$D$62</c:f>
            </c:numRef>
          </c:val>
          <c:smooth val="0"/>
          <c:extLst>
            <c:ext xmlns:c16="http://schemas.microsoft.com/office/drawing/2014/chart" uri="{C3380CC4-5D6E-409C-BE32-E72D297353CC}">
              <c16:uniqueId val="{00000002-965E-4B95-ABA5-C0375E637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254224"/>
        <c:axId val="271317280"/>
      </c:lineChart>
      <c:catAx>
        <c:axId val="27025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17280"/>
        <c:crosses val="autoZero"/>
        <c:auto val="1"/>
        <c:lblAlgn val="ctr"/>
        <c:lblOffset val="100"/>
        <c:noMultiLvlLbl val="0"/>
      </c:catAx>
      <c:valAx>
        <c:axId val="27131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25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55CF5-C630-4AB9-85CA-F34071E53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Top 3 im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F01C7-0FAA-4344-B96A-C6DE1A6CD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536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0B725-5109-45D1-A562-A95FF190B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E475A-8756-463C-AFE1-BD055A7A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08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Top 3 im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Top 3 im Sport</dc:title>
  <dc:creator>Frederik Peiniger</dc:creator>
  <cp:lastModifiedBy>Frederik Peiniger</cp:lastModifiedBy>
  <cp:revision>1</cp:revision>
  <dcterms:created xsi:type="dcterms:W3CDTF">2021-05-24T12:43:36Z</dcterms:created>
  <dcterms:modified xsi:type="dcterms:W3CDTF">2021-05-24T12:43:42Z</dcterms:modified>
</cp:coreProperties>
</file>