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AB2CB-22E3-4095-97E8-DB7255D8B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Top 3 im Sport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A5566B-2B92-4EFA-9122-0E68686264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7353145"/>
              </p:ext>
            </p:extLst>
          </p:nvPr>
        </p:nvGraphicFramePr>
        <p:xfrm>
          <a:off x="457200" y="1731963"/>
          <a:ext cx="7982712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3421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1018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7958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135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8246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0660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4197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7334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8181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8244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07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150583363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105966275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112742737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380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adidas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25925453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17761828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65255993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60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11781350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9686429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109386696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644149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1.1924 %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040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E02C1-4471-4BA4-A8F6-28BD18281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05/01/2016 - 05/23/2021</a:t>
            </a:r>
          </a:p>
        </p:txBody>
      </p:sp>
    </p:spTree>
    <p:extLst>
      <p:ext uri="{BB962C8B-B14F-4D97-AF65-F5344CB8AC3E}">
        <p14:creationId xmlns:p14="http://schemas.microsoft.com/office/powerpoint/2010/main" val="19261574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Top 3 im 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Top 3 im Sport</dc:title>
  <dc:creator>Frederik Peiniger</dc:creator>
  <cp:lastModifiedBy>Frederik Peiniger</cp:lastModifiedBy>
  <cp:revision>1</cp:revision>
  <dcterms:created xsi:type="dcterms:W3CDTF">2021-05-24T12:37:36Z</dcterms:created>
  <dcterms:modified xsi:type="dcterms:W3CDTF">2021-05-24T12:37:46Z</dcterms:modified>
</cp:coreProperties>
</file>