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  <c:pt idx="12">
                  <c:v>42856</c:v>
                </c:pt>
                <c:pt idx="13">
                  <c:v>42887</c:v>
                </c:pt>
                <c:pt idx="14">
                  <c:v>42917</c:v>
                </c:pt>
                <c:pt idx="15">
                  <c:v>42948</c:v>
                </c:pt>
                <c:pt idx="16">
                  <c:v>42979</c:v>
                </c:pt>
                <c:pt idx="17">
                  <c:v>43009</c:v>
                </c:pt>
                <c:pt idx="18">
                  <c:v>43040</c:v>
                </c:pt>
                <c:pt idx="19">
                  <c:v>43070</c:v>
                </c:pt>
                <c:pt idx="20">
                  <c:v>43101</c:v>
                </c:pt>
                <c:pt idx="21">
                  <c:v>43132</c:v>
                </c:pt>
                <c:pt idx="22">
                  <c:v>43160</c:v>
                </c:pt>
                <c:pt idx="23">
                  <c:v>43191</c:v>
                </c:pt>
                <c:pt idx="24">
                  <c:v>43221</c:v>
                </c:pt>
                <c:pt idx="25">
                  <c:v>43252</c:v>
                </c:pt>
                <c:pt idx="26">
                  <c:v>43282</c:v>
                </c:pt>
                <c:pt idx="27">
                  <c:v>43313</c:v>
                </c:pt>
                <c:pt idx="28">
                  <c:v>43344</c:v>
                </c:pt>
                <c:pt idx="29">
                  <c:v>43374</c:v>
                </c:pt>
                <c:pt idx="30">
                  <c:v>43405</c:v>
                </c:pt>
                <c:pt idx="31">
                  <c:v>43435</c:v>
                </c:pt>
                <c:pt idx="32">
                  <c:v>43466</c:v>
                </c:pt>
                <c:pt idx="33">
                  <c:v>43497</c:v>
                </c:pt>
                <c:pt idx="34">
                  <c:v>43525</c:v>
                </c:pt>
                <c:pt idx="35">
                  <c:v>43556</c:v>
                </c:pt>
                <c:pt idx="36">
                  <c:v>43586</c:v>
                </c:pt>
                <c:pt idx="37">
                  <c:v>43617</c:v>
                </c:pt>
                <c:pt idx="38">
                  <c:v>43647</c:v>
                </c:pt>
                <c:pt idx="39">
                  <c:v>43678</c:v>
                </c:pt>
                <c:pt idx="40">
                  <c:v>43709</c:v>
                </c:pt>
                <c:pt idx="41">
                  <c:v>43739</c:v>
                </c:pt>
                <c:pt idx="42">
                  <c:v>43770</c:v>
                </c:pt>
                <c:pt idx="43">
                  <c:v>43800</c:v>
                </c:pt>
                <c:pt idx="44">
                  <c:v>43831</c:v>
                </c:pt>
                <c:pt idx="45">
                  <c:v>43862</c:v>
                </c:pt>
                <c:pt idx="46">
                  <c:v>43891</c:v>
                </c:pt>
                <c:pt idx="47">
                  <c:v>43922</c:v>
                </c:pt>
                <c:pt idx="48">
                  <c:v>43952</c:v>
                </c:pt>
                <c:pt idx="49">
                  <c:v>43983</c:v>
                </c:pt>
                <c:pt idx="50">
                  <c:v>44013</c:v>
                </c:pt>
                <c:pt idx="51">
                  <c:v>44044</c:v>
                </c:pt>
                <c:pt idx="52">
                  <c:v>44075</c:v>
                </c:pt>
                <c:pt idx="53">
                  <c:v>44105</c:v>
                </c:pt>
                <c:pt idx="54">
                  <c:v>44136</c:v>
                </c:pt>
                <c:pt idx="55">
                  <c:v>44166</c:v>
                </c:pt>
                <c:pt idx="56">
                  <c:v>44197</c:v>
                </c:pt>
                <c:pt idx="57">
                  <c:v>44228</c:v>
                </c:pt>
                <c:pt idx="58">
                  <c:v>44256</c:v>
                </c:pt>
                <c:pt idx="59">
                  <c:v>44287</c:v>
                </c:pt>
                <c:pt idx="60">
                  <c:v>44317</c:v>
                </c:pt>
              </c:numCache>
            </c:numRef>
          </c:cat>
          <c:val>
            <c:numRef>
              <c:f>Sheet1!$B$2:$B$62</c:f>
              <c:numCache>
                <c:formatCode>General</c:formatCode>
                <c:ptCount val="61"/>
                <c:pt idx="0">
                  <c:v>9317.6666666666697</c:v>
                </c:pt>
                <c:pt idx="1">
                  <c:v>11041.3888888889</c:v>
                </c:pt>
                <c:pt idx="2">
                  <c:v>5663.0666666666702</c:v>
                </c:pt>
                <c:pt idx="3">
                  <c:v>18062.8421052632</c:v>
                </c:pt>
                <c:pt idx="4">
                  <c:v>1919.9411764705901</c:v>
                </c:pt>
                <c:pt idx="5">
                  <c:v>20615.444444444402</c:v>
                </c:pt>
                <c:pt idx="6">
                  <c:v>4647.1428571428596</c:v>
                </c:pt>
                <c:pt idx="7">
                  <c:v>3433.6521739130399</c:v>
                </c:pt>
                <c:pt idx="8">
                  <c:v>9794.1818181818198</c:v>
                </c:pt>
                <c:pt idx="9">
                  <c:v>8174.6333333333296</c:v>
                </c:pt>
                <c:pt idx="10">
                  <c:v>8399.1333333333296</c:v>
                </c:pt>
                <c:pt idx="11">
                  <c:v>2428.6956521739098</c:v>
                </c:pt>
                <c:pt idx="12">
                  <c:v>24437.24</c:v>
                </c:pt>
                <c:pt idx="13">
                  <c:v>6800.4583333333303</c:v>
                </c:pt>
                <c:pt idx="14">
                  <c:v>3235.2972972972998</c:v>
                </c:pt>
                <c:pt idx="15">
                  <c:v>1717.0357142857099</c:v>
                </c:pt>
                <c:pt idx="16">
                  <c:v>5119.8095238095202</c:v>
                </c:pt>
                <c:pt idx="17">
                  <c:v>13271.6</c:v>
                </c:pt>
                <c:pt idx="18">
                  <c:v>14408.615384615399</c:v>
                </c:pt>
                <c:pt idx="19">
                  <c:v>14214.5</c:v>
                </c:pt>
                <c:pt idx="20">
                  <c:v>15077.5714285714</c:v>
                </c:pt>
                <c:pt idx="21">
                  <c:v>10122</c:v>
                </c:pt>
                <c:pt idx="22">
                  <c:v>1833.28</c:v>
                </c:pt>
                <c:pt idx="23">
                  <c:v>50809</c:v>
                </c:pt>
                <c:pt idx="24">
                  <c:v>566.5</c:v>
                </c:pt>
                <c:pt idx="25">
                  <c:v>1566.5</c:v>
                </c:pt>
                <c:pt idx="26">
                  <c:v>1505.4</c:v>
                </c:pt>
                <c:pt idx="27">
                  <c:v>9937.1</c:v>
                </c:pt>
                <c:pt idx="28">
                  <c:v>3325.1</c:v>
                </c:pt>
                <c:pt idx="29">
                  <c:v>24571</c:v>
                </c:pt>
                <c:pt idx="30">
                  <c:v>0</c:v>
                </c:pt>
                <c:pt idx="31">
                  <c:v>2093</c:v>
                </c:pt>
                <c:pt idx="32">
                  <c:v>0</c:v>
                </c:pt>
                <c:pt idx="33">
                  <c:v>1665</c:v>
                </c:pt>
                <c:pt idx="34">
                  <c:v>1371.5</c:v>
                </c:pt>
                <c:pt idx="35">
                  <c:v>1534.3333333333301</c:v>
                </c:pt>
                <c:pt idx="36">
                  <c:v>1540.5</c:v>
                </c:pt>
                <c:pt idx="37">
                  <c:v>9212.5714285714294</c:v>
                </c:pt>
                <c:pt idx="38">
                  <c:v>3819.2857142857101</c:v>
                </c:pt>
                <c:pt idx="39">
                  <c:v>2715</c:v>
                </c:pt>
                <c:pt idx="40">
                  <c:v>0</c:v>
                </c:pt>
                <c:pt idx="41">
                  <c:v>0</c:v>
                </c:pt>
                <c:pt idx="42">
                  <c:v>806</c:v>
                </c:pt>
                <c:pt idx="43">
                  <c:v>695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15165.5454545455</c:v>
                </c:pt>
                <c:pt idx="48">
                  <c:v>1468.4</c:v>
                </c:pt>
                <c:pt idx="49">
                  <c:v>0</c:v>
                </c:pt>
                <c:pt idx="50">
                  <c:v>0</c:v>
                </c:pt>
                <c:pt idx="51">
                  <c:v>1144.77272727273</c:v>
                </c:pt>
                <c:pt idx="52">
                  <c:v>1648</c:v>
                </c:pt>
                <c:pt idx="53">
                  <c:v>805.45833333333303</c:v>
                </c:pt>
                <c:pt idx="54">
                  <c:v>1187.8</c:v>
                </c:pt>
                <c:pt idx="55">
                  <c:v>1551</c:v>
                </c:pt>
                <c:pt idx="56">
                  <c:v>1021.4375</c:v>
                </c:pt>
                <c:pt idx="57">
                  <c:v>1032.7857142857099</c:v>
                </c:pt>
                <c:pt idx="58">
                  <c:v>981.27272727272702</c:v>
                </c:pt>
                <c:pt idx="59">
                  <c:v>858.6875</c:v>
                </c:pt>
                <c:pt idx="60">
                  <c:v>1320.5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41-49B8-B2D3-37BD9345FD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  <c:pt idx="12">
                  <c:v>42856</c:v>
                </c:pt>
                <c:pt idx="13">
                  <c:v>42887</c:v>
                </c:pt>
                <c:pt idx="14">
                  <c:v>42917</c:v>
                </c:pt>
                <c:pt idx="15">
                  <c:v>42948</c:v>
                </c:pt>
                <c:pt idx="16">
                  <c:v>42979</c:v>
                </c:pt>
                <c:pt idx="17">
                  <c:v>43009</c:v>
                </c:pt>
                <c:pt idx="18">
                  <c:v>43040</c:v>
                </c:pt>
                <c:pt idx="19">
                  <c:v>43070</c:v>
                </c:pt>
                <c:pt idx="20">
                  <c:v>43101</c:v>
                </c:pt>
                <c:pt idx="21">
                  <c:v>43132</c:v>
                </c:pt>
                <c:pt idx="22">
                  <c:v>43160</c:v>
                </c:pt>
                <c:pt idx="23">
                  <c:v>43191</c:v>
                </c:pt>
                <c:pt idx="24">
                  <c:v>43221</c:v>
                </c:pt>
                <c:pt idx="25">
                  <c:v>43252</c:v>
                </c:pt>
                <c:pt idx="26">
                  <c:v>43282</c:v>
                </c:pt>
                <c:pt idx="27">
                  <c:v>43313</c:v>
                </c:pt>
                <c:pt idx="28">
                  <c:v>43344</c:v>
                </c:pt>
                <c:pt idx="29">
                  <c:v>43374</c:v>
                </c:pt>
                <c:pt idx="30">
                  <c:v>43405</c:v>
                </c:pt>
                <c:pt idx="31">
                  <c:v>43435</c:v>
                </c:pt>
                <c:pt idx="32">
                  <c:v>43466</c:v>
                </c:pt>
                <c:pt idx="33">
                  <c:v>43497</c:v>
                </c:pt>
                <c:pt idx="34">
                  <c:v>43525</c:v>
                </c:pt>
                <c:pt idx="35">
                  <c:v>43556</c:v>
                </c:pt>
                <c:pt idx="36">
                  <c:v>43586</c:v>
                </c:pt>
                <c:pt idx="37">
                  <c:v>43617</c:v>
                </c:pt>
                <c:pt idx="38">
                  <c:v>43647</c:v>
                </c:pt>
                <c:pt idx="39">
                  <c:v>43678</c:v>
                </c:pt>
                <c:pt idx="40">
                  <c:v>43709</c:v>
                </c:pt>
                <c:pt idx="41">
                  <c:v>43739</c:v>
                </c:pt>
                <c:pt idx="42">
                  <c:v>43770</c:v>
                </c:pt>
                <c:pt idx="43">
                  <c:v>43800</c:v>
                </c:pt>
                <c:pt idx="44">
                  <c:v>43831</c:v>
                </c:pt>
                <c:pt idx="45">
                  <c:v>43862</c:v>
                </c:pt>
                <c:pt idx="46">
                  <c:v>43891</c:v>
                </c:pt>
                <c:pt idx="47">
                  <c:v>43922</c:v>
                </c:pt>
                <c:pt idx="48">
                  <c:v>43952</c:v>
                </c:pt>
                <c:pt idx="49">
                  <c:v>43983</c:v>
                </c:pt>
                <c:pt idx="50">
                  <c:v>44013</c:v>
                </c:pt>
                <c:pt idx="51">
                  <c:v>44044</c:v>
                </c:pt>
                <c:pt idx="52">
                  <c:v>44075</c:v>
                </c:pt>
                <c:pt idx="53">
                  <c:v>44105</c:v>
                </c:pt>
                <c:pt idx="54">
                  <c:v>44136</c:v>
                </c:pt>
                <c:pt idx="55">
                  <c:v>44166</c:v>
                </c:pt>
                <c:pt idx="56">
                  <c:v>44197</c:v>
                </c:pt>
                <c:pt idx="57">
                  <c:v>44228</c:v>
                </c:pt>
                <c:pt idx="58">
                  <c:v>44256</c:v>
                </c:pt>
                <c:pt idx="59">
                  <c:v>44287</c:v>
                </c:pt>
                <c:pt idx="60">
                  <c:v>44317</c:v>
                </c:pt>
              </c:numCache>
            </c:numRef>
          </c:cat>
          <c:val>
            <c:numRef>
              <c:f>Sheet1!$C$2:$C$62</c:f>
              <c:numCache>
                <c:formatCode>General</c:formatCode>
                <c:ptCount val="6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F41-49B8-B2D3-37BD9345FD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Sheet1!$A$2:$A$62</c:f>
              <c:numCache>
                <c:formatCode>m/d/yyyy</c:formatCode>
                <c:ptCount val="61"/>
                <c:pt idx="0">
                  <c:v>42491</c:v>
                </c:pt>
                <c:pt idx="1">
                  <c:v>42522</c:v>
                </c:pt>
                <c:pt idx="2">
                  <c:v>42552</c:v>
                </c:pt>
                <c:pt idx="3">
                  <c:v>42583</c:v>
                </c:pt>
                <c:pt idx="4">
                  <c:v>42614</c:v>
                </c:pt>
                <c:pt idx="5">
                  <c:v>42644</c:v>
                </c:pt>
                <c:pt idx="6">
                  <c:v>42675</c:v>
                </c:pt>
                <c:pt idx="7">
                  <c:v>42705</c:v>
                </c:pt>
                <c:pt idx="8">
                  <c:v>42736</c:v>
                </c:pt>
                <c:pt idx="9">
                  <c:v>42767</c:v>
                </c:pt>
                <c:pt idx="10">
                  <c:v>42795</c:v>
                </c:pt>
                <c:pt idx="11">
                  <c:v>42826</c:v>
                </c:pt>
                <c:pt idx="12">
                  <c:v>42856</c:v>
                </c:pt>
                <c:pt idx="13">
                  <c:v>42887</c:v>
                </c:pt>
                <c:pt idx="14">
                  <c:v>42917</c:v>
                </c:pt>
                <c:pt idx="15">
                  <c:v>42948</c:v>
                </c:pt>
                <c:pt idx="16">
                  <c:v>42979</c:v>
                </c:pt>
                <c:pt idx="17">
                  <c:v>43009</c:v>
                </c:pt>
                <c:pt idx="18">
                  <c:v>43040</c:v>
                </c:pt>
                <c:pt idx="19">
                  <c:v>43070</c:v>
                </c:pt>
                <c:pt idx="20">
                  <c:v>43101</c:v>
                </c:pt>
                <c:pt idx="21">
                  <c:v>43132</c:v>
                </c:pt>
                <c:pt idx="22">
                  <c:v>43160</c:v>
                </c:pt>
                <c:pt idx="23">
                  <c:v>43191</c:v>
                </c:pt>
                <c:pt idx="24">
                  <c:v>43221</c:v>
                </c:pt>
                <c:pt idx="25">
                  <c:v>43252</c:v>
                </c:pt>
                <c:pt idx="26">
                  <c:v>43282</c:v>
                </c:pt>
                <c:pt idx="27">
                  <c:v>43313</c:v>
                </c:pt>
                <c:pt idx="28">
                  <c:v>43344</c:v>
                </c:pt>
                <c:pt idx="29">
                  <c:v>43374</c:v>
                </c:pt>
                <c:pt idx="30">
                  <c:v>43405</c:v>
                </c:pt>
                <c:pt idx="31">
                  <c:v>43435</c:v>
                </c:pt>
                <c:pt idx="32">
                  <c:v>43466</c:v>
                </c:pt>
                <c:pt idx="33">
                  <c:v>43497</c:v>
                </c:pt>
                <c:pt idx="34">
                  <c:v>43525</c:v>
                </c:pt>
                <c:pt idx="35">
                  <c:v>43556</c:v>
                </c:pt>
                <c:pt idx="36">
                  <c:v>43586</c:v>
                </c:pt>
                <c:pt idx="37">
                  <c:v>43617</c:v>
                </c:pt>
                <c:pt idx="38">
                  <c:v>43647</c:v>
                </c:pt>
                <c:pt idx="39">
                  <c:v>43678</c:v>
                </c:pt>
                <c:pt idx="40">
                  <c:v>43709</c:v>
                </c:pt>
                <c:pt idx="41">
                  <c:v>43739</c:v>
                </c:pt>
                <c:pt idx="42">
                  <c:v>43770</c:v>
                </c:pt>
                <c:pt idx="43">
                  <c:v>43800</c:v>
                </c:pt>
                <c:pt idx="44">
                  <c:v>43831</c:v>
                </c:pt>
                <c:pt idx="45">
                  <c:v>43862</c:v>
                </c:pt>
                <c:pt idx="46">
                  <c:v>43891</c:v>
                </c:pt>
                <c:pt idx="47">
                  <c:v>43922</c:v>
                </c:pt>
                <c:pt idx="48">
                  <c:v>43952</c:v>
                </c:pt>
                <c:pt idx="49">
                  <c:v>43983</c:v>
                </c:pt>
                <c:pt idx="50">
                  <c:v>44013</c:v>
                </c:pt>
                <c:pt idx="51">
                  <c:v>44044</c:v>
                </c:pt>
                <c:pt idx="52">
                  <c:v>44075</c:v>
                </c:pt>
                <c:pt idx="53">
                  <c:v>44105</c:v>
                </c:pt>
                <c:pt idx="54">
                  <c:v>44136</c:v>
                </c:pt>
                <c:pt idx="55">
                  <c:v>44166</c:v>
                </c:pt>
                <c:pt idx="56">
                  <c:v>44197</c:v>
                </c:pt>
                <c:pt idx="57">
                  <c:v>44228</c:v>
                </c:pt>
                <c:pt idx="58">
                  <c:v>44256</c:v>
                </c:pt>
                <c:pt idx="59">
                  <c:v>44287</c:v>
                </c:pt>
                <c:pt idx="60">
                  <c:v>44317</c:v>
                </c:pt>
              </c:numCache>
            </c:numRef>
          </c:cat>
          <c:val>
            <c:numRef>
              <c:f>Sheet1!$D$2:$D$62</c:f>
              <c:numCache>
                <c:formatCode>General</c:formatCode>
                <c:ptCount val="61"/>
                <c:pt idx="0">
                  <c:v>49231.611111111102</c:v>
                </c:pt>
                <c:pt idx="1">
                  <c:v>127402.264150943</c:v>
                </c:pt>
                <c:pt idx="2">
                  <c:v>113159.01754386</c:v>
                </c:pt>
                <c:pt idx="3">
                  <c:v>103527.842105263</c:v>
                </c:pt>
                <c:pt idx="4">
                  <c:v>65654.033333333296</c:v>
                </c:pt>
                <c:pt idx="5">
                  <c:v>112248.08</c:v>
                </c:pt>
                <c:pt idx="6">
                  <c:v>107355.517857143</c:v>
                </c:pt>
                <c:pt idx="7">
                  <c:v>94406.323529411806</c:v>
                </c:pt>
                <c:pt idx="8">
                  <c:v>85023.103448275899</c:v>
                </c:pt>
                <c:pt idx="9">
                  <c:v>62968.373134328402</c:v>
                </c:pt>
                <c:pt idx="10">
                  <c:v>86321.876923076896</c:v>
                </c:pt>
                <c:pt idx="11">
                  <c:v>86279.725490196099</c:v>
                </c:pt>
                <c:pt idx="12">
                  <c:v>128686.54285714299</c:v>
                </c:pt>
                <c:pt idx="13">
                  <c:v>122190.59459459499</c:v>
                </c:pt>
                <c:pt idx="14">
                  <c:v>78193.327868852502</c:v>
                </c:pt>
                <c:pt idx="15">
                  <c:v>80879.468085106404</c:v>
                </c:pt>
                <c:pt idx="16">
                  <c:v>112827.38095238101</c:v>
                </c:pt>
                <c:pt idx="17">
                  <c:v>101433.25806451601</c:v>
                </c:pt>
                <c:pt idx="18">
                  <c:v>109570.642857143</c:v>
                </c:pt>
                <c:pt idx="19">
                  <c:v>109686.84</c:v>
                </c:pt>
                <c:pt idx="20">
                  <c:v>144978.818181818</c:v>
                </c:pt>
                <c:pt idx="21">
                  <c:v>136723.52380952399</c:v>
                </c:pt>
                <c:pt idx="22">
                  <c:v>106575.32608695699</c:v>
                </c:pt>
                <c:pt idx="23">
                  <c:v>194515.57894736799</c:v>
                </c:pt>
                <c:pt idx="24">
                  <c:v>148311.363636364</c:v>
                </c:pt>
                <c:pt idx="25">
                  <c:v>166109.54716981101</c:v>
                </c:pt>
                <c:pt idx="26">
                  <c:v>227890.21951219501</c:v>
                </c:pt>
                <c:pt idx="27">
                  <c:v>182068.22500000001</c:v>
                </c:pt>
                <c:pt idx="28">
                  <c:v>275737.581395349</c:v>
                </c:pt>
                <c:pt idx="29">
                  <c:v>148975.94117647101</c:v>
                </c:pt>
                <c:pt idx="30">
                  <c:v>184977.41379310301</c:v>
                </c:pt>
                <c:pt idx="31">
                  <c:v>99513</c:v>
                </c:pt>
                <c:pt idx="32">
                  <c:v>156191.04999999999</c:v>
                </c:pt>
                <c:pt idx="33">
                  <c:v>319923.48</c:v>
                </c:pt>
                <c:pt idx="34">
                  <c:v>209951</c:v>
                </c:pt>
                <c:pt idx="35">
                  <c:v>192876.64</c:v>
                </c:pt>
                <c:pt idx="36">
                  <c:v>139945.882352941</c:v>
                </c:pt>
                <c:pt idx="37">
                  <c:v>209343.285714286</c:v>
                </c:pt>
                <c:pt idx="38">
                  <c:v>120081.40540540501</c:v>
                </c:pt>
                <c:pt idx="39">
                  <c:v>142314.15151515201</c:v>
                </c:pt>
                <c:pt idx="40">
                  <c:v>133477.181818182</c:v>
                </c:pt>
                <c:pt idx="41">
                  <c:v>169369.58620689699</c:v>
                </c:pt>
                <c:pt idx="42">
                  <c:v>103581.04166666701</c:v>
                </c:pt>
                <c:pt idx="43">
                  <c:v>177654.35714285701</c:v>
                </c:pt>
                <c:pt idx="44">
                  <c:v>216982.09677419401</c:v>
                </c:pt>
                <c:pt idx="45">
                  <c:v>127726.394736842</c:v>
                </c:pt>
                <c:pt idx="46">
                  <c:v>116027.707317073</c:v>
                </c:pt>
                <c:pt idx="47">
                  <c:v>78457.324999999997</c:v>
                </c:pt>
                <c:pt idx="48">
                  <c:v>216049.234042553</c:v>
                </c:pt>
                <c:pt idx="49">
                  <c:v>109528.125</c:v>
                </c:pt>
                <c:pt idx="50">
                  <c:v>96845.064516129001</c:v>
                </c:pt>
                <c:pt idx="51">
                  <c:v>94746.585365853694</c:v>
                </c:pt>
                <c:pt idx="52">
                  <c:v>125274.714285714</c:v>
                </c:pt>
                <c:pt idx="53">
                  <c:v>108709.605263158</c:v>
                </c:pt>
                <c:pt idx="54">
                  <c:v>104883.32</c:v>
                </c:pt>
                <c:pt idx="55">
                  <c:v>127759.285714286</c:v>
                </c:pt>
                <c:pt idx="56">
                  <c:v>91403.199999999997</c:v>
                </c:pt>
                <c:pt idx="57">
                  <c:v>96728.315789473694</c:v>
                </c:pt>
                <c:pt idx="58">
                  <c:v>137867.96774193499</c:v>
                </c:pt>
                <c:pt idx="59">
                  <c:v>72439.125</c:v>
                </c:pt>
                <c:pt idx="60">
                  <c:v>52257.538461538497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F41-49B8-B2D3-37BD9345FD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235008"/>
        <c:axId val="334238616"/>
      </c:lineChart>
      <c:dateAx>
        <c:axId val="334235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238616"/>
        <c:crosses val="autoZero"/>
        <c:auto val="1"/>
        <c:lblOffset val="100"/>
        <c:baseTimeUnit val="months"/>
      </c:dateAx>
      <c:valAx>
        <c:axId val="334238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235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8C082-CD6B-4D95-9DB2-286979679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Average Interactions per Post | Top 3 im Sport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EE7374-ED71-4532-B8B2-21112FCB6E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558054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7FE40A-84FF-4D3B-AF6E-DEFB6DF603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05/01/2016 - 05/31/2021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293376-2BBB-49E1-A1B8-CD04E2DAE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1257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Overall Average Interactions per Post | Top 3 im Sport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Average Interactions per Post | Top 3 im Sport</dc:title>
  <dc:creator>Frederik Peiniger</dc:creator>
  <cp:lastModifiedBy>Frederik Peiniger</cp:lastModifiedBy>
  <cp:revision>1</cp:revision>
  <dcterms:created xsi:type="dcterms:W3CDTF">2021-05-24T11:37:44Z</dcterms:created>
  <dcterms:modified xsi:type="dcterms:W3CDTF">2021-05-24T11:37:50Z</dcterms:modified>
</cp:coreProperties>
</file>