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15</c:v>
                </c:pt>
                <c:pt idx="1">
                  <c:v>12</c:v>
                </c:pt>
                <c:pt idx="2">
                  <c:v>23</c:v>
                </c:pt>
                <c:pt idx="3">
                  <c:v>22</c:v>
                </c:pt>
                <c:pt idx="4">
                  <c:v>33</c:v>
                </c:pt>
                <c:pt idx="5">
                  <c:v>24</c:v>
                </c:pt>
                <c:pt idx="6">
                  <c:v>24</c:v>
                </c:pt>
                <c:pt idx="7">
                  <c:v>20</c:v>
                </c:pt>
                <c:pt idx="8">
                  <c:v>18</c:v>
                </c:pt>
                <c:pt idx="9">
                  <c:v>21</c:v>
                </c:pt>
                <c:pt idx="10">
                  <c:v>22</c:v>
                </c:pt>
                <c:pt idx="11">
                  <c:v>22</c:v>
                </c:pt>
                <c:pt idx="12">
                  <c:v>19</c:v>
                </c:pt>
                <c:pt idx="13">
                  <c:v>20</c:v>
                </c:pt>
                <c:pt idx="14">
                  <c:v>33</c:v>
                </c:pt>
                <c:pt idx="15">
                  <c:v>26</c:v>
                </c:pt>
                <c:pt idx="16">
                  <c:v>14</c:v>
                </c:pt>
                <c:pt idx="17">
                  <c:v>9</c:v>
                </c:pt>
                <c:pt idx="18">
                  <c:v>7</c:v>
                </c:pt>
                <c:pt idx="19">
                  <c:v>3</c:v>
                </c:pt>
                <c:pt idx="20">
                  <c:v>8</c:v>
                </c:pt>
                <c:pt idx="21">
                  <c:v>3</c:v>
                </c:pt>
                <c:pt idx="22">
                  <c:v>13</c:v>
                </c:pt>
                <c:pt idx="23">
                  <c:v>1</c:v>
                </c:pt>
                <c:pt idx="24">
                  <c:v>6</c:v>
                </c:pt>
                <c:pt idx="25">
                  <c:v>2</c:v>
                </c:pt>
                <c:pt idx="26">
                  <c:v>11</c:v>
                </c:pt>
                <c:pt idx="27">
                  <c:v>5</c:v>
                </c:pt>
                <c:pt idx="28">
                  <c:v>4</c:v>
                </c:pt>
                <c:pt idx="29">
                  <c:v>2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2</c:v>
                </c:pt>
                <c:pt idx="35">
                  <c:v>3</c:v>
                </c:pt>
                <c:pt idx="36">
                  <c:v>2</c:v>
                </c:pt>
                <c:pt idx="37">
                  <c:v>7</c:v>
                </c:pt>
                <c:pt idx="38">
                  <c:v>7</c:v>
                </c:pt>
                <c:pt idx="39">
                  <c:v>3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11</c:v>
                </c:pt>
                <c:pt idx="48">
                  <c:v>20</c:v>
                </c:pt>
                <c:pt idx="49">
                  <c:v>0</c:v>
                </c:pt>
                <c:pt idx="50">
                  <c:v>0</c:v>
                </c:pt>
                <c:pt idx="51">
                  <c:v>22</c:v>
                </c:pt>
                <c:pt idx="52">
                  <c:v>17</c:v>
                </c:pt>
                <c:pt idx="53">
                  <c:v>24</c:v>
                </c:pt>
                <c:pt idx="54">
                  <c:v>30</c:v>
                </c:pt>
                <c:pt idx="55">
                  <c:v>28</c:v>
                </c:pt>
                <c:pt idx="56">
                  <c:v>16</c:v>
                </c:pt>
                <c:pt idx="57">
                  <c:v>14</c:v>
                </c:pt>
                <c:pt idx="58">
                  <c:v>11</c:v>
                </c:pt>
                <c:pt idx="59">
                  <c:v>16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AA-4EEE-BE93-4224BBDB74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AA-4EEE-BE93-4224BBDB74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22</c:v>
                </c:pt>
                <c:pt idx="1">
                  <c:v>16</c:v>
                </c:pt>
                <c:pt idx="2">
                  <c:v>23</c:v>
                </c:pt>
                <c:pt idx="3">
                  <c:v>34</c:v>
                </c:pt>
                <c:pt idx="4">
                  <c:v>31</c:v>
                </c:pt>
                <c:pt idx="5">
                  <c:v>26</c:v>
                </c:pt>
                <c:pt idx="6">
                  <c:v>30</c:v>
                </c:pt>
                <c:pt idx="7">
                  <c:v>21</c:v>
                </c:pt>
                <c:pt idx="8">
                  <c:v>23</c:v>
                </c:pt>
                <c:pt idx="9">
                  <c:v>35</c:v>
                </c:pt>
                <c:pt idx="10">
                  <c:v>36</c:v>
                </c:pt>
                <c:pt idx="11">
                  <c:v>33</c:v>
                </c:pt>
                <c:pt idx="12">
                  <c:v>22</c:v>
                </c:pt>
                <c:pt idx="13">
                  <c:v>20</c:v>
                </c:pt>
                <c:pt idx="14">
                  <c:v>42</c:v>
                </c:pt>
                <c:pt idx="15">
                  <c:v>33</c:v>
                </c:pt>
                <c:pt idx="16">
                  <c:v>22</c:v>
                </c:pt>
                <c:pt idx="17">
                  <c:v>16</c:v>
                </c:pt>
                <c:pt idx="18">
                  <c:v>20</c:v>
                </c:pt>
                <c:pt idx="19">
                  <c:v>10</c:v>
                </c:pt>
                <c:pt idx="20">
                  <c:v>21</c:v>
                </c:pt>
                <c:pt idx="21">
                  <c:v>15</c:v>
                </c:pt>
                <c:pt idx="22">
                  <c:v>28</c:v>
                </c:pt>
                <c:pt idx="23">
                  <c:v>13</c:v>
                </c:pt>
                <c:pt idx="24">
                  <c:v>24</c:v>
                </c:pt>
                <c:pt idx="25">
                  <c:v>24</c:v>
                </c:pt>
                <c:pt idx="26">
                  <c:v>23</c:v>
                </c:pt>
                <c:pt idx="27">
                  <c:v>26</c:v>
                </c:pt>
                <c:pt idx="28">
                  <c:v>25</c:v>
                </c:pt>
                <c:pt idx="29">
                  <c:v>22</c:v>
                </c:pt>
                <c:pt idx="30">
                  <c:v>16</c:v>
                </c:pt>
                <c:pt idx="31">
                  <c:v>14</c:v>
                </c:pt>
                <c:pt idx="32">
                  <c:v>11</c:v>
                </c:pt>
                <c:pt idx="33">
                  <c:v>10</c:v>
                </c:pt>
                <c:pt idx="34">
                  <c:v>6</c:v>
                </c:pt>
                <c:pt idx="35">
                  <c:v>11</c:v>
                </c:pt>
                <c:pt idx="36">
                  <c:v>10</c:v>
                </c:pt>
                <c:pt idx="37">
                  <c:v>9</c:v>
                </c:pt>
                <c:pt idx="38">
                  <c:v>22</c:v>
                </c:pt>
                <c:pt idx="39">
                  <c:v>18</c:v>
                </c:pt>
                <c:pt idx="40">
                  <c:v>14</c:v>
                </c:pt>
                <c:pt idx="41">
                  <c:v>19</c:v>
                </c:pt>
                <c:pt idx="42">
                  <c:v>28</c:v>
                </c:pt>
                <c:pt idx="43">
                  <c:v>21</c:v>
                </c:pt>
                <c:pt idx="44">
                  <c:v>25</c:v>
                </c:pt>
                <c:pt idx="45">
                  <c:v>26</c:v>
                </c:pt>
                <c:pt idx="46">
                  <c:v>28</c:v>
                </c:pt>
                <c:pt idx="47">
                  <c:v>30</c:v>
                </c:pt>
                <c:pt idx="48">
                  <c:v>31</c:v>
                </c:pt>
                <c:pt idx="49">
                  <c:v>13</c:v>
                </c:pt>
                <c:pt idx="50">
                  <c:v>30</c:v>
                </c:pt>
                <c:pt idx="51">
                  <c:v>30</c:v>
                </c:pt>
                <c:pt idx="52">
                  <c:v>23</c:v>
                </c:pt>
                <c:pt idx="53">
                  <c:v>24</c:v>
                </c:pt>
                <c:pt idx="54">
                  <c:v>23</c:v>
                </c:pt>
                <c:pt idx="55">
                  <c:v>20</c:v>
                </c:pt>
                <c:pt idx="56">
                  <c:v>19</c:v>
                </c:pt>
                <c:pt idx="57">
                  <c:v>15</c:v>
                </c:pt>
                <c:pt idx="58">
                  <c:v>23</c:v>
                </c:pt>
                <c:pt idx="59">
                  <c:v>16</c:v>
                </c:pt>
                <c:pt idx="6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AA-4EEE-BE93-4224BBDB74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2AA-4EEE-BE93-4224BBDB743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TikTok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57">
                  <c:v>11</c:v>
                </c:pt>
                <c:pt idx="58">
                  <c:v>9</c:v>
                </c:pt>
                <c:pt idx="5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2AA-4EEE-BE93-4224BBDB7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092776"/>
        <c:axId val="267093104"/>
      </c:lineChart>
      <c:dateAx>
        <c:axId val="267092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93104"/>
        <c:crosses val="autoZero"/>
        <c:auto val="1"/>
        <c:lblOffset val="100"/>
        <c:baseTimeUnit val="months"/>
      </c:dateAx>
      <c:valAx>
        <c:axId val="26709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9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8A96D-6F2C-4A30-B6DC-E06FF5524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PUMA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0124A2-3C18-46D5-ACD7-41271BA608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3497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B780D-F5C0-44BE-B6E2-5028C3A3A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2E7D1-BD9E-406C-9D5F-291D0447E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8903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Posted Content | PUMA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Posted Content | PUMA</dc:title>
  <dc:creator>Frederik Peiniger</dc:creator>
  <cp:lastModifiedBy>Frederik Peiniger</cp:lastModifiedBy>
  <cp:revision>1</cp:revision>
  <dcterms:created xsi:type="dcterms:W3CDTF">2021-05-24T11:33:09Z</dcterms:created>
  <dcterms:modified xsi:type="dcterms:W3CDTF">2021-05-24T11:33:14Z</dcterms:modified>
</cp:coreProperties>
</file>