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B116-4E59-A347-0874D9F225A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Sheet1!$C$2:$C$62</c:f>
            </c:numRef>
          </c:val>
          <c:smooth val="0"/>
          <c:extLst>
            <c:ext xmlns:c16="http://schemas.microsoft.com/office/drawing/2014/chart" uri="{C3380CC4-5D6E-409C-BE32-E72D297353CC}">
              <c16:uniqueId val="{00000001-B116-4E59-A347-0874D9F225A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Sheet1!$D$2:$D$62</c:f>
            </c:numRef>
          </c:val>
          <c:smooth val="0"/>
          <c:extLst>
            <c:ext xmlns:c16="http://schemas.microsoft.com/office/drawing/2014/chart" uri="{C3380CC4-5D6E-409C-BE32-E72D297353CC}">
              <c16:uniqueId val="{00000002-B116-4E59-A347-0874D9F225A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Sheet1!$E$2:$E$62</c:f>
            </c:numRef>
          </c:val>
          <c:smooth val="0"/>
          <c:extLst>
            <c:ext xmlns:c16="http://schemas.microsoft.com/office/drawing/2014/chart" uri="{C3380CC4-5D6E-409C-BE32-E72D297353CC}">
              <c16:uniqueId val="{00000003-B116-4E59-A347-0874D9F225A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Sheet1!$F$2:$F$62</c:f>
            </c:numRef>
          </c:val>
          <c:smooth val="0"/>
          <c:extLst>
            <c:ext xmlns:c16="http://schemas.microsoft.com/office/drawing/2014/chart" uri="{C3380CC4-5D6E-409C-BE32-E72D297353CC}">
              <c16:uniqueId val="{00000004-B116-4E59-A347-0874D9F225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661512"/>
        <c:axId val="262518040"/>
      </c:lineChart>
      <c:catAx>
        <c:axId val="328661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518040"/>
        <c:crosses val="autoZero"/>
        <c:auto val="1"/>
        <c:lblAlgn val="ctr"/>
        <c:lblOffset val="100"/>
        <c:noMultiLvlLbl val="0"/>
      </c:catAx>
      <c:valAx>
        <c:axId val="26251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661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8259D-43B6-4DCB-9CF4-B0DF2B3A7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 | NIKE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00183C-5647-4A1C-A90D-3D1A4F27D3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49630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0EF57-FB4C-4CF9-9575-185F19B35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90E61-5005-4C48-966A-779ADC118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0246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Posted Content | NIKE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Posted Content | NIKE</dc:title>
  <dc:creator>Frederik Peiniger</dc:creator>
  <cp:lastModifiedBy>Frederik Peiniger</cp:lastModifiedBy>
  <cp:revision>1</cp:revision>
  <dcterms:created xsi:type="dcterms:W3CDTF">2021-05-24T11:29:10Z</dcterms:created>
  <dcterms:modified xsi:type="dcterms:W3CDTF">2021-05-24T11:29:16Z</dcterms:modified>
</cp:coreProperties>
</file>