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  <c:pt idx="12">
                  <c:v>42856</c:v>
                </c:pt>
                <c:pt idx="13">
                  <c:v>42887</c:v>
                </c:pt>
                <c:pt idx="14">
                  <c:v>42917</c:v>
                </c:pt>
                <c:pt idx="15">
                  <c:v>42948</c:v>
                </c:pt>
                <c:pt idx="16">
                  <c:v>42979</c:v>
                </c:pt>
                <c:pt idx="17">
                  <c:v>43009</c:v>
                </c:pt>
                <c:pt idx="18">
                  <c:v>43040</c:v>
                </c:pt>
                <c:pt idx="19">
                  <c:v>43070</c:v>
                </c:pt>
                <c:pt idx="20">
                  <c:v>43101</c:v>
                </c:pt>
                <c:pt idx="21">
                  <c:v>43132</c:v>
                </c:pt>
                <c:pt idx="22">
                  <c:v>43160</c:v>
                </c:pt>
                <c:pt idx="23">
                  <c:v>43191</c:v>
                </c:pt>
                <c:pt idx="24">
                  <c:v>43221</c:v>
                </c:pt>
                <c:pt idx="25">
                  <c:v>43252</c:v>
                </c:pt>
                <c:pt idx="26">
                  <c:v>43282</c:v>
                </c:pt>
                <c:pt idx="27">
                  <c:v>43313</c:v>
                </c:pt>
                <c:pt idx="28">
                  <c:v>43344</c:v>
                </c:pt>
                <c:pt idx="29">
                  <c:v>43374</c:v>
                </c:pt>
                <c:pt idx="30">
                  <c:v>43405</c:v>
                </c:pt>
                <c:pt idx="31">
                  <c:v>43435</c:v>
                </c:pt>
                <c:pt idx="32">
                  <c:v>43466</c:v>
                </c:pt>
                <c:pt idx="33">
                  <c:v>43497</c:v>
                </c:pt>
                <c:pt idx="34">
                  <c:v>43525</c:v>
                </c:pt>
                <c:pt idx="35">
                  <c:v>43556</c:v>
                </c:pt>
                <c:pt idx="36">
                  <c:v>43586</c:v>
                </c:pt>
                <c:pt idx="37">
                  <c:v>43617</c:v>
                </c:pt>
                <c:pt idx="38">
                  <c:v>43647</c:v>
                </c:pt>
                <c:pt idx="39">
                  <c:v>43678</c:v>
                </c:pt>
                <c:pt idx="40">
                  <c:v>43709</c:v>
                </c:pt>
                <c:pt idx="41">
                  <c:v>43739</c:v>
                </c:pt>
                <c:pt idx="42">
                  <c:v>43770</c:v>
                </c:pt>
                <c:pt idx="43">
                  <c:v>43800</c:v>
                </c:pt>
                <c:pt idx="44">
                  <c:v>43831</c:v>
                </c:pt>
                <c:pt idx="45">
                  <c:v>43862</c:v>
                </c:pt>
                <c:pt idx="46">
                  <c:v>43891</c:v>
                </c:pt>
                <c:pt idx="47">
                  <c:v>43922</c:v>
                </c:pt>
                <c:pt idx="48">
                  <c:v>43952</c:v>
                </c:pt>
                <c:pt idx="49">
                  <c:v>43983</c:v>
                </c:pt>
                <c:pt idx="50">
                  <c:v>44013</c:v>
                </c:pt>
                <c:pt idx="51">
                  <c:v>44044</c:v>
                </c:pt>
                <c:pt idx="52">
                  <c:v>44075</c:v>
                </c:pt>
                <c:pt idx="53">
                  <c:v>44105</c:v>
                </c:pt>
                <c:pt idx="54">
                  <c:v>44136</c:v>
                </c:pt>
                <c:pt idx="55">
                  <c:v>44166</c:v>
                </c:pt>
                <c:pt idx="56">
                  <c:v>44197</c:v>
                </c:pt>
                <c:pt idx="57">
                  <c:v>44228</c:v>
                </c:pt>
                <c:pt idx="58">
                  <c:v>44256</c:v>
                </c:pt>
                <c:pt idx="59">
                  <c:v>44287</c:v>
                </c:pt>
                <c:pt idx="60">
                  <c:v>44317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11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B8-41C5-897E-BA9697A0D5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  <c:pt idx="12">
                  <c:v>42856</c:v>
                </c:pt>
                <c:pt idx="13">
                  <c:v>42887</c:v>
                </c:pt>
                <c:pt idx="14">
                  <c:v>42917</c:v>
                </c:pt>
                <c:pt idx="15">
                  <c:v>42948</c:v>
                </c:pt>
                <c:pt idx="16">
                  <c:v>42979</c:v>
                </c:pt>
                <c:pt idx="17">
                  <c:v>43009</c:v>
                </c:pt>
                <c:pt idx="18">
                  <c:v>43040</c:v>
                </c:pt>
                <c:pt idx="19">
                  <c:v>43070</c:v>
                </c:pt>
                <c:pt idx="20">
                  <c:v>43101</c:v>
                </c:pt>
                <c:pt idx="21">
                  <c:v>43132</c:v>
                </c:pt>
                <c:pt idx="22">
                  <c:v>43160</c:v>
                </c:pt>
                <c:pt idx="23">
                  <c:v>43191</c:v>
                </c:pt>
                <c:pt idx="24">
                  <c:v>43221</c:v>
                </c:pt>
                <c:pt idx="25">
                  <c:v>43252</c:v>
                </c:pt>
                <c:pt idx="26">
                  <c:v>43282</c:v>
                </c:pt>
                <c:pt idx="27">
                  <c:v>43313</c:v>
                </c:pt>
                <c:pt idx="28">
                  <c:v>43344</c:v>
                </c:pt>
                <c:pt idx="29">
                  <c:v>43374</c:v>
                </c:pt>
                <c:pt idx="30">
                  <c:v>43405</c:v>
                </c:pt>
                <c:pt idx="31">
                  <c:v>43435</c:v>
                </c:pt>
                <c:pt idx="32">
                  <c:v>43466</c:v>
                </c:pt>
                <c:pt idx="33">
                  <c:v>43497</c:v>
                </c:pt>
                <c:pt idx="34">
                  <c:v>43525</c:v>
                </c:pt>
                <c:pt idx="35">
                  <c:v>43556</c:v>
                </c:pt>
                <c:pt idx="36">
                  <c:v>43586</c:v>
                </c:pt>
                <c:pt idx="37">
                  <c:v>43617</c:v>
                </c:pt>
                <c:pt idx="38">
                  <c:v>43647</c:v>
                </c:pt>
                <c:pt idx="39">
                  <c:v>43678</c:v>
                </c:pt>
                <c:pt idx="40">
                  <c:v>43709</c:v>
                </c:pt>
                <c:pt idx="41">
                  <c:v>43739</c:v>
                </c:pt>
                <c:pt idx="42">
                  <c:v>43770</c:v>
                </c:pt>
                <c:pt idx="43">
                  <c:v>43800</c:v>
                </c:pt>
                <c:pt idx="44">
                  <c:v>43831</c:v>
                </c:pt>
                <c:pt idx="45">
                  <c:v>43862</c:v>
                </c:pt>
                <c:pt idx="46">
                  <c:v>43891</c:v>
                </c:pt>
                <c:pt idx="47">
                  <c:v>43922</c:v>
                </c:pt>
                <c:pt idx="48">
                  <c:v>43952</c:v>
                </c:pt>
                <c:pt idx="49">
                  <c:v>43983</c:v>
                </c:pt>
                <c:pt idx="50">
                  <c:v>44013</c:v>
                </c:pt>
                <c:pt idx="51">
                  <c:v>44044</c:v>
                </c:pt>
                <c:pt idx="52">
                  <c:v>44075</c:v>
                </c:pt>
                <c:pt idx="53">
                  <c:v>44105</c:v>
                </c:pt>
                <c:pt idx="54">
                  <c:v>44136</c:v>
                </c:pt>
                <c:pt idx="55">
                  <c:v>44166</c:v>
                </c:pt>
                <c:pt idx="56">
                  <c:v>44197</c:v>
                </c:pt>
                <c:pt idx="57">
                  <c:v>44228</c:v>
                </c:pt>
                <c:pt idx="58">
                  <c:v>44256</c:v>
                </c:pt>
                <c:pt idx="59">
                  <c:v>44287</c:v>
                </c:pt>
                <c:pt idx="60">
                  <c:v>44317</c:v>
                </c:pt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B8-41C5-897E-BA9697A0D5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  <c:pt idx="12">
                  <c:v>42856</c:v>
                </c:pt>
                <c:pt idx="13">
                  <c:v>42887</c:v>
                </c:pt>
                <c:pt idx="14">
                  <c:v>42917</c:v>
                </c:pt>
                <c:pt idx="15">
                  <c:v>42948</c:v>
                </c:pt>
                <c:pt idx="16">
                  <c:v>42979</c:v>
                </c:pt>
                <c:pt idx="17">
                  <c:v>43009</c:v>
                </c:pt>
                <c:pt idx="18">
                  <c:v>43040</c:v>
                </c:pt>
                <c:pt idx="19">
                  <c:v>43070</c:v>
                </c:pt>
                <c:pt idx="20">
                  <c:v>43101</c:v>
                </c:pt>
                <c:pt idx="21">
                  <c:v>43132</c:v>
                </c:pt>
                <c:pt idx="22">
                  <c:v>43160</c:v>
                </c:pt>
                <c:pt idx="23">
                  <c:v>43191</c:v>
                </c:pt>
                <c:pt idx="24">
                  <c:v>43221</c:v>
                </c:pt>
                <c:pt idx="25">
                  <c:v>43252</c:v>
                </c:pt>
                <c:pt idx="26">
                  <c:v>43282</c:v>
                </c:pt>
                <c:pt idx="27">
                  <c:v>43313</c:v>
                </c:pt>
                <c:pt idx="28">
                  <c:v>43344</c:v>
                </c:pt>
                <c:pt idx="29">
                  <c:v>43374</c:v>
                </c:pt>
                <c:pt idx="30">
                  <c:v>43405</c:v>
                </c:pt>
                <c:pt idx="31">
                  <c:v>43435</c:v>
                </c:pt>
                <c:pt idx="32">
                  <c:v>43466</c:v>
                </c:pt>
                <c:pt idx="33">
                  <c:v>43497</c:v>
                </c:pt>
                <c:pt idx="34">
                  <c:v>43525</c:v>
                </c:pt>
                <c:pt idx="35">
                  <c:v>43556</c:v>
                </c:pt>
                <c:pt idx="36">
                  <c:v>43586</c:v>
                </c:pt>
                <c:pt idx="37">
                  <c:v>43617</c:v>
                </c:pt>
                <c:pt idx="38">
                  <c:v>43647</c:v>
                </c:pt>
                <c:pt idx="39">
                  <c:v>43678</c:v>
                </c:pt>
                <c:pt idx="40">
                  <c:v>43709</c:v>
                </c:pt>
                <c:pt idx="41">
                  <c:v>43739</c:v>
                </c:pt>
                <c:pt idx="42">
                  <c:v>43770</c:v>
                </c:pt>
                <c:pt idx="43">
                  <c:v>43800</c:v>
                </c:pt>
                <c:pt idx="44">
                  <c:v>43831</c:v>
                </c:pt>
                <c:pt idx="45">
                  <c:v>43862</c:v>
                </c:pt>
                <c:pt idx="46">
                  <c:v>43891</c:v>
                </c:pt>
                <c:pt idx="47">
                  <c:v>43922</c:v>
                </c:pt>
                <c:pt idx="48">
                  <c:v>43952</c:v>
                </c:pt>
                <c:pt idx="49">
                  <c:v>43983</c:v>
                </c:pt>
                <c:pt idx="50">
                  <c:v>44013</c:v>
                </c:pt>
                <c:pt idx="51">
                  <c:v>44044</c:v>
                </c:pt>
                <c:pt idx="52">
                  <c:v>44075</c:v>
                </c:pt>
                <c:pt idx="53">
                  <c:v>44105</c:v>
                </c:pt>
                <c:pt idx="54">
                  <c:v>44136</c:v>
                </c:pt>
                <c:pt idx="55">
                  <c:v>44166</c:v>
                </c:pt>
                <c:pt idx="56">
                  <c:v>44197</c:v>
                </c:pt>
                <c:pt idx="57">
                  <c:v>44228</c:v>
                </c:pt>
                <c:pt idx="58">
                  <c:v>44256</c:v>
                </c:pt>
                <c:pt idx="59">
                  <c:v>44287</c:v>
                </c:pt>
                <c:pt idx="60">
                  <c:v>44317</c:v>
                </c:pt>
              </c:numCache>
            </c:num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14</c:v>
                </c:pt>
                <c:pt idx="1">
                  <c:v>29</c:v>
                </c:pt>
                <c:pt idx="2">
                  <c:v>27</c:v>
                </c:pt>
                <c:pt idx="3">
                  <c:v>43</c:v>
                </c:pt>
                <c:pt idx="4">
                  <c:v>27</c:v>
                </c:pt>
                <c:pt idx="5">
                  <c:v>19</c:v>
                </c:pt>
                <c:pt idx="6">
                  <c:v>21</c:v>
                </c:pt>
                <c:pt idx="7">
                  <c:v>10</c:v>
                </c:pt>
                <c:pt idx="8">
                  <c:v>30</c:v>
                </c:pt>
                <c:pt idx="9">
                  <c:v>29</c:v>
                </c:pt>
                <c:pt idx="10">
                  <c:v>24</c:v>
                </c:pt>
                <c:pt idx="11">
                  <c:v>17</c:v>
                </c:pt>
                <c:pt idx="12">
                  <c:v>9</c:v>
                </c:pt>
                <c:pt idx="13">
                  <c:v>12</c:v>
                </c:pt>
                <c:pt idx="14">
                  <c:v>16</c:v>
                </c:pt>
                <c:pt idx="15">
                  <c:v>12</c:v>
                </c:pt>
                <c:pt idx="16">
                  <c:v>13</c:v>
                </c:pt>
                <c:pt idx="17">
                  <c:v>12</c:v>
                </c:pt>
                <c:pt idx="18">
                  <c:v>14</c:v>
                </c:pt>
                <c:pt idx="19">
                  <c:v>10</c:v>
                </c:pt>
                <c:pt idx="20">
                  <c:v>17</c:v>
                </c:pt>
                <c:pt idx="21">
                  <c:v>18</c:v>
                </c:pt>
                <c:pt idx="22">
                  <c:v>14</c:v>
                </c:pt>
                <c:pt idx="23">
                  <c:v>0</c:v>
                </c:pt>
                <c:pt idx="24">
                  <c:v>6</c:v>
                </c:pt>
                <c:pt idx="25">
                  <c:v>15</c:v>
                </c:pt>
                <c:pt idx="26">
                  <c:v>12</c:v>
                </c:pt>
                <c:pt idx="27">
                  <c:v>11</c:v>
                </c:pt>
                <c:pt idx="28">
                  <c:v>11</c:v>
                </c:pt>
                <c:pt idx="29">
                  <c:v>7</c:v>
                </c:pt>
                <c:pt idx="30">
                  <c:v>10</c:v>
                </c:pt>
                <c:pt idx="31">
                  <c:v>8</c:v>
                </c:pt>
                <c:pt idx="32">
                  <c:v>4</c:v>
                </c:pt>
                <c:pt idx="33">
                  <c:v>10</c:v>
                </c:pt>
                <c:pt idx="34">
                  <c:v>7</c:v>
                </c:pt>
                <c:pt idx="35">
                  <c:v>10</c:v>
                </c:pt>
                <c:pt idx="36">
                  <c:v>3</c:v>
                </c:pt>
                <c:pt idx="37">
                  <c:v>9</c:v>
                </c:pt>
                <c:pt idx="38">
                  <c:v>7</c:v>
                </c:pt>
                <c:pt idx="39">
                  <c:v>6</c:v>
                </c:pt>
                <c:pt idx="40">
                  <c:v>5</c:v>
                </c:pt>
                <c:pt idx="41">
                  <c:v>4</c:v>
                </c:pt>
                <c:pt idx="42">
                  <c:v>16</c:v>
                </c:pt>
                <c:pt idx="43">
                  <c:v>2</c:v>
                </c:pt>
                <c:pt idx="44">
                  <c:v>4</c:v>
                </c:pt>
                <c:pt idx="45">
                  <c:v>5</c:v>
                </c:pt>
                <c:pt idx="46">
                  <c:v>11</c:v>
                </c:pt>
                <c:pt idx="47">
                  <c:v>9</c:v>
                </c:pt>
                <c:pt idx="48">
                  <c:v>13</c:v>
                </c:pt>
                <c:pt idx="49">
                  <c:v>2</c:v>
                </c:pt>
                <c:pt idx="50">
                  <c:v>0</c:v>
                </c:pt>
                <c:pt idx="51">
                  <c:v>8</c:v>
                </c:pt>
                <c:pt idx="52">
                  <c:v>4</c:v>
                </c:pt>
                <c:pt idx="53">
                  <c:v>9</c:v>
                </c:pt>
                <c:pt idx="54">
                  <c:v>0</c:v>
                </c:pt>
                <c:pt idx="55">
                  <c:v>3</c:v>
                </c:pt>
                <c:pt idx="56">
                  <c:v>0</c:v>
                </c:pt>
                <c:pt idx="57">
                  <c:v>2</c:v>
                </c:pt>
                <c:pt idx="58">
                  <c:v>2</c:v>
                </c:pt>
                <c:pt idx="59">
                  <c:v>8</c:v>
                </c:pt>
                <c:pt idx="60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AB8-41C5-897E-BA9697A0D5A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  <c:pt idx="12">
                  <c:v>42856</c:v>
                </c:pt>
                <c:pt idx="13">
                  <c:v>42887</c:v>
                </c:pt>
                <c:pt idx="14">
                  <c:v>42917</c:v>
                </c:pt>
                <c:pt idx="15">
                  <c:v>42948</c:v>
                </c:pt>
                <c:pt idx="16">
                  <c:v>42979</c:v>
                </c:pt>
                <c:pt idx="17">
                  <c:v>43009</c:v>
                </c:pt>
                <c:pt idx="18">
                  <c:v>43040</c:v>
                </c:pt>
                <c:pt idx="19">
                  <c:v>43070</c:v>
                </c:pt>
                <c:pt idx="20">
                  <c:v>43101</c:v>
                </c:pt>
                <c:pt idx="21">
                  <c:v>43132</c:v>
                </c:pt>
                <c:pt idx="22">
                  <c:v>43160</c:v>
                </c:pt>
                <c:pt idx="23">
                  <c:v>43191</c:v>
                </c:pt>
                <c:pt idx="24">
                  <c:v>43221</c:v>
                </c:pt>
                <c:pt idx="25">
                  <c:v>43252</c:v>
                </c:pt>
                <c:pt idx="26">
                  <c:v>43282</c:v>
                </c:pt>
                <c:pt idx="27">
                  <c:v>43313</c:v>
                </c:pt>
                <c:pt idx="28">
                  <c:v>43344</c:v>
                </c:pt>
                <c:pt idx="29">
                  <c:v>43374</c:v>
                </c:pt>
                <c:pt idx="30">
                  <c:v>43405</c:v>
                </c:pt>
                <c:pt idx="31">
                  <c:v>43435</c:v>
                </c:pt>
                <c:pt idx="32">
                  <c:v>43466</c:v>
                </c:pt>
                <c:pt idx="33">
                  <c:v>43497</c:v>
                </c:pt>
                <c:pt idx="34">
                  <c:v>43525</c:v>
                </c:pt>
                <c:pt idx="35">
                  <c:v>43556</c:v>
                </c:pt>
                <c:pt idx="36">
                  <c:v>43586</c:v>
                </c:pt>
                <c:pt idx="37">
                  <c:v>43617</c:v>
                </c:pt>
                <c:pt idx="38">
                  <c:v>43647</c:v>
                </c:pt>
                <c:pt idx="39">
                  <c:v>43678</c:v>
                </c:pt>
                <c:pt idx="40">
                  <c:v>43709</c:v>
                </c:pt>
                <c:pt idx="41">
                  <c:v>43739</c:v>
                </c:pt>
                <c:pt idx="42">
                  <c:v>43770</c:v>
                </c:pt>
                <c:pt idx="43">
                  <c:v>43800</c:v>
                </c:pt>
                <c:pt idx="44">
                  <c:v>43831</c:v>
                </c:pt>
                <c:pt idx="45">
                  <c:v>43862</c:v>
                </c:pt>
                <c:pt idx="46">
                  <c:v>43891</c:v>
                </c:pt>
                <c:pt idx="47">
                  <c:v>43922</c:v>
                </c:pt>
                <c:pt idx="48">
                  <c:v>43952</c:v>
                </c:pt>
                <c:pt idx="49">
                  <c:v>43983</c:v>
                </c:pt>
                <c:pt idx="50">
                  <c:v>44013</c:v>
                </c:pt>
                <c:pt idx="51">
                  <c:v>44044</c:v>
                </c:pt>
                <c:pt idx="52">
                  <c:v>44075</c:v>
                </c:pt>
                <c:pt idx="53">
                  <c:v>44105</c:v>
                </c:pt>
                <c:pt idx="54">
                  <c:v>44136</c:v>
                </c:pt>
                <c:pt idx="55">
                  <c:v>44166</c:v>
                </c:pt>
                <c:pt idx="56">
                  <c:v>44197</c:v>
                </c:pt>
                <c:pt idx="57">
                  <c:v>44228</c:v>
                </c:pt>
                <c:pt idx="58">
                  <c:v>44256</c:v>
                </c:pt>
                <c:pt idx="59">
                  <c:v>44287</c:v>
                </c:pt>
                <c:pt idx="60">
                  <c:v>44317</c:v>
                </c:pt>
              </c:numCache>
            </c:num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AB8-41C5-897E-BA9697A0D5A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TikTok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  <c:pt idx="12">
                  <c:v>42856</c:v>
                </c:pt>
                <c:pt idx="13">
                  <c:v>42887</c:v>
                </c:pt>
                <c:pt idx="14">
                  <c:v>42917</c:v>
                </c:pt>
                <c:pt idx="15">
                  <c:v>42948</c:v>
                </c:pt>
                <c:pt idx="16">
                  <c:v>42979</c:v>
                </c:pt>
                <c:pt idx="17">
                  <c:v>43009</c:v>
                </c:pt>
                <c:pt idx="18">
                  <c:v>43040</c:v>
                </c:pt>
                <c:pt idx="19">
                  <c:v>43070</c:v>
                </c:pt>
                <c:pt idx="20">
                  <c:v>43101</c:v>
                </c:pt>
                <c:pt idx="21">
                  <c:v>43132</c:v>
                </c:pt>
                <c:pt idx="22">
                  <c:v>43160</c:v>
                </c:pt>
                <c:pt idx="23">
                  <c:v>43191</c:v>
                </c:pt>
                <c:pt idx="24">
                  <c:v>43221</c:v>
                </c:pt>
                <c:pt idx="25">
                  <c:v>43252</c:v>
                </c:pt>
                <c:pt idx="26">
                  <c:v>43282</c:v>
                </c:pt>
                <c:pt idx="27">
                  <c:v>43313</c:v>
                </c:pt>
                <c:pt idx="28">
                  <c:v>43344</c:v>
                </c:pt>
                <c:pt idx="29">
                  <c:v>43374</c:v>
                </c:pt>
                <c:pt idx="30">
                  <c:v>43405</c:v>
                </c:pt>
                <c:pt idx="31">
                  <c:v>43435</c:v>
                </c:pt>
                <c:pt idx="32">
                  <c:v>43466</c:v>
                </c:pt>
                <c:pt idx="33">
                  <c:v>43497</c:v>
                </c:pt>
                <c:pt idx="34">
                  <c:v>43525</c:v>
                </c:pt>
                <c:pt idx="35">
                  <c:v>43556</c:v>
                </c:pt>
                <c:pt idx="36">
                  <c:v>43586</c:v>
                </c:pt>
                <c:pt idx="37">
                  <c:v>43617</c:v>
                </c:pt>
                <c:pt idx="38">
                  <c:v>43647</c:v>
                </c:pt>
                <c:pt idx="39">
                  <c:v>43678</c:v>
                </c:pt>
                <c:pt idx="40">
                  <c:v>43709</c:v>
                </c:pt>
                <c:pt idx="41">
                  <c:v>43739</c:v>
                </c:pt>
                <c:pt idx="42">
                  <c:v>43770</c:v>
                </c:pt>
                <c:pt idx="43">
                  <c:v>43800</c:v>
                </c:pt>
                <c:pt idx="44">
                  <c:v>43831</c:v>
                </c:pt>
                <c:pt idx="45">
                  <c:v>43862</c:v>
                </c:pt>
                <c:pt idx="46">
                  <c:v>43891</c:v>
                </c:pt>
                <c:pt idx="47">
                  <c:v>43922</c:v>
                </c:pt>
                <c:pt idx="48">
                  <c:v>43952</c:v>
                </c:pt>
                <c:pt idx="49">
                  <c:v>43983</c:v>
                </c:pt>
                <c:pt idx="50">
                  <c:v>44013</c:v>
                </c:pt>
                <c:pt idx="51">
                  <c:v>44044</c:v>
                </c:pt>
                <c:pt idx="52">
                  <c:v>44075</c:v>
                </c:pt>
                <c:pt idx="53">
                  <c:v>44105</c:v>
                </c:pt>
                <c:pt idx="54">
                  <c:v>44136</c:v>
                </c:pt>
                <c:pt idx="55">
                  <c:v>44166</c:v>
                </c:pt>
                <c:pt idx="56">
                  <c:v>44197</c:v>
                </c:pt>
                <c:pt idx="57">
                  <c:v>44228</c:v>
                </c:pt>
                <c:pt idx="58">
                  <c:v>44256</c:v>
                </c:pt>
                <c:pt idx="59">
                  <c:v>44287</c:v>
                </c:pt>
                <c:pt idx="60">
                  <c:v>44317</c:v>
                </c:pt>
              </c:numCache>
            </c:numRef>
          </c:cat>
          <c:val>
            <c:numRef>
              <c:f>Sheet1!$F$2:$F$62</c:f>
              <c:numCache>
                <c:formatCode>General</c:formatCode>
                <c:ptCount val="61"/>
                <c:pt idx="58">
                  <c:v>0</c:v>
                </c:pt>
                <c:pt idx="5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AB8-41C5-897E-BA9697A0D5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350800"/>
        <c:axId val="327351784"/>
      </c:lineChart>
      <c:dateAx>
        <c:axId val="327350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351784"/>
        <c:crosses val="autoZero"/>
        <c:auto val="1"/>
        <c:lblOffset val="100"/>
        <c:baseTimeUnit val="months"/>
      </c:dateAx>
      <c:valAx>
        <c:axId val="327351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350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DAAD7-9450-4654-9F01-6360DEA3A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Posted Content | adidas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06E9D2-F6E8-44E9-8FD8-AF27C59F99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17000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989B13-C0BB-4D9E-92BD-D77B0A007B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05/01/2016 - 05/31/2021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6EE8B-0AC3-410E-AE22-4A5DDE3E3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9151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Posted Content | adidas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Posted Content | adidas</dc:title>
  <dc:creator>Frederik Peiniger</dc:creator>
  <cp:lastModifiedBy>Frederik Peiniger</cp:lastModifiedBy>
  <cp:revision>1</cp:revision>
  <dcterms:created xsi:type="dcterms:W3CDTF">2021-05-24T11:23:05Z</dcterms:created>
  <dcterms:modified xsi:type="dcterms:W3CDTF">2021-05-24T11:23:10Z</dcterms:modified>
</cp:coreProperties>
</file>