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Sheet1!$B$2:$B$62</c:f>
            </c:numRef>
          </c:val>
          <c:smooth val="0"/>
          <c:extLst>
            <c:ext xmlns:c16="http://schemas.microsoft.com/office/drawing/2014/chart" uri="{C3380CC4-5D6E-409C-BE32-E72D297353CC}">
              <c16:uniqueId val="{00000000-04A0-42CC-8E0F-1E32E0C8948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Sheet1!$C$2:$C$62</c:f>
            </c:numRef>
          </c:val>
          <c:smooth val="0"/>
          <c:extLst>
            <c:ext xmlns:c16="http://schemas.microsoft.com/office/drawing/2014/chart" uri="{C3380CC4-5D6E-409C-BE32-E72D297353CC}">
              <c16:uniqueId val="{00000001-04A0-42CC-8E0F-1E32E0C8948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Sheet1!$D$2:$D$62</c:f>
            </c:numRef>
          </c:val>
          <c:smooth val="0"/>
          <c:extLst>
            <c:ext xmlns:c16="http://schemas.microsoft.com/office/drawing/2014/chart" uri="{C3380CC4-5D6E-409C-BE32-E72D297353CC}">
              <c16:uniqueId val="{00000002-04A0-42CC-8E0F-1E32E0C8948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Sheet1!$E$2:$E$62</c:f>
            </c:numRef>
          </c:val>
          <c:smooth val="0"/>
          <c:extLst>
            <c:ext xmlns:c16="http://schemas.microsoft.com/office/drawing/2014/chart" uri="{C3380CC4-5D6E-409C-BE32-E72D297353CC}">
              <c16:uniqueId val="{00000003-04A0-42CC-8E0F-1E32E0C8948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Sheet1!$F$2:$F$62</c:f>
            </c:numRef>
          </c:val>
          <c:smooth val="0"/>
          <c:extLst>
            <c:ext xmlns:c16="http://schemas.microsoft.com/office/drawing/2014/chart" uri="{C3380CC4-5D6E-409C-BE32-E72D297353CC}">
              <c16:uniqueId val="{00000004-04A0-42CC-8E0F-1E32E0C894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581456"/>
        <c:axId val="324581784"/>
      </c:lineChart>
      <c:catAx>
        <c:axId val="324581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581784"/>
        <c:crosses val="autoZero"/>
        <c:auto val="1"/>
        <c:lblAlgn val="ctr"/>
        <c:lblOffset val="100"/>
        <c:noMultiLvlLbl val="0"/>
      </c:catAx>
      <c:valAx>
        <c:axId val="324581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58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98184-39CF-443A-9B91-E4F9D4BBC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 | adidas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927272-C356-48FC-AAD7-B68A796582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7118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636EC6-2319-4AA4-83D9-31BA19591C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05/01/2016 - 05/31/2021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728D38-9697-4E25-9D61-3FE7BCE14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9749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Posted Content | adidas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Posted Content | adidas</dc:title>
  <dc:creator>Frederik Peiniger</dc:creator>
  <cp:lastModifiedBy>Frederik Peiniger</cp:lastModifiedBy>
  <cp:revision>1</cp:revision>
  <dcterms:created xsi:type="dcterms:W3CDTF">2021-05-24T11:18:34Z</dcterms:created>
  <dcterms:modified xsi:type="dcterms:W3CDTF">2021-05-24T11:18:39Z</dcterms:modified>
</cp:coreProperties>
</file>