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6</c:v>
                </c:pt>
                <c:pt idx="2">
                  <c:v>7</c:v>
                </c:pt>
                <c:pt idx="3">
                  <c:v>16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9</c:v>
                </c:pt>
                <c:pt idx="10">
                  <c:v>8</c:v>
                </c:pt>
                <c:pt idx="11">
                  <c:v>1</c:v>
                </c:pt>
                <c:pt idx="12">
                  <c:v>6</c:v>
                </c:pt>
                <c:pt idx="13">
                  <c:v>4</c:v>
                </c:pt>
                <c:pt idx="14">
                  <c:v>4</c:v>
                </c:pt>
                <c:pt idx="15">
                  <c:v>2</c:v>
                </c:pt>
                <c:pt idx="16">
                  <c:v>7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6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14</c:v>
                </c:pt>
                <c:pt idx="28">
                  <c:v>6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60-48A5-A1E7-C773A90E38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60-48A5-A1E7-C773A90E38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8</c:v>
                </c:pt>
                <c:pt idx="2">
                  <c:v>7</c:v>
                </c:pt>
                <c:pt idx="3">
                  <c:v>18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1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3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9</c:v>
                </c:pt>
                <c:pt idx="22">
                  <c:v>4</c:v>
                </c:pt>
                <c:pt idx="23">
                  <c:v>6</c:v>
                </c:pt>
                <c:pt idx="24">
                  <c:v>3</c:v>
                </c:pt>
                <c:pt idx="25">
                  <c:v>14</c:v>
                </c:pt>
                <c:pt idx="26">
                  <c:v>6</c:v>
                </c:pt>
                <c:pt idx="27">
                  <c:v>3</c:v>
                </c:pt>
                <c:pt idx="28">
                  <c:v>7</c:v>
                </c:pt>
                <c:pt idx="29">
                  <c:v>5</c:v>
                </c:pt>
                <c:pt idx="30">
                  <c:v>3</c:v>
                </c:pt>
                <c:pt idx="31">
                  <c:v>1</c:v>
                </c:pt>
                <c:pt idx="32">
                  <c:v>5</c:v>
                </c:pt>
                <c:pt idx="33">
                  <c:v>5</c:v>
                </c:pt>
                <c:pt idx="34">
                  <c:v>6</c:v>
                </c:pt>
                <c:pt idx="35">
                  <c:v>4</c:v>
                </c:pt>
                <c:pt idx="36">
                  <c:v>4</c:v>
                </c:pt>
                <c:pt idx="37">
                  <c:v>10</c:v>
                </c:pt>
                <c:pt idx="38">
                  <c:v>8</c:v>
                </c:pt>
                <c:pt idx="39">
                  <c:v>9</c:v>
                </c:pt>
                <c:pt idx="40">
                  <c:v>3</c:v>
                </c:pt>
                <c:pt idx="41">
                  <c:v>6</c:v>
                </c:pt>
                <c:pt idx="42">
                  <c:v>4</c:v>
                </c:pt>
                <c:pt idx="43">
                  <c:v>5</c:v>
                </c:pt>
                <c:pt idx="44">
                  <c:v>2</c:v>
                </c:pt>
                <c:pt idx="45">
                  <c:v>7</c:v>
                </c:pt>
                <c:pt idx="46">
                  <c:v>2</c:v>
                </c:pt>
                <c:pt idx="47">
                  <c:v>1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3</c:v>
                </c:pt>
                <c:pt idx="52">
                  <c:v>1</c:v>
                </c:pt>
                <c:pt idx="53">
                  <c:v>5</c:v>
                </c:pt>
                <c:pt idx="54">
                  <c:v>2</c:v>
                </c:pt>
                <c:pt idx="55">
                  <c:v>5</c:v>
                </c:pt>
                <c:pt idx="56">
                  <c:v>1</c:v>
                </c:pt>
                <c:pt idx="57">
                  <c:v>2</c:v>
                </c:pt>
                <c:pt idx="58">
                  <c:v>6</c:v>
                </c:pt>
                <c:pt idx="59">
                  <c:v>0</c:v>
                </c:pt>
                <c:pt idx="6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60-48A5-A1E7-C773A90E38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60-48A5-A1E7-C773A90E38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57">
                  <c:v>0</c:v>
                </c:pt>
                <c:pt idx="58">
                  <c:v>0</c:v>
                </c:pt>
                <c:pt idx="5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60-48A5-A1E7-C773A90E3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707752"/>
        <c:axId val="324702176"/>
      </c:lineChart>
      <c:dateAx>
        <c:axId val="324707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2176"/>
        <c:crosses val="autoZero"/>
        <c:auto val="1"/>
        <c:lblOffset val="100"/>
        <c:baseTimeUnit val="months"/>
      </c:dateAx>
      <c:valAx>
        <c:axId val="32470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BDD4-B48B-4EF9-B6CD-E0773575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NIKE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251F9C-A545-4245-8107-72AC138ED4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535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FDACF-873E-4F21-9691-56F15EEAC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1BB07-2E10-4215-9122-9D5E2D05C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13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Posted Content | NIKE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NIKE</dc:title>
  <dc:creator>Frederik Peiniger</dc:creator>
  <cp:lastModifiedBy>Frederik Peiniger</cp:lastModifiedBy>
  <cp:revision>1</cp:revision>
  <dcterms:created xsi:type="dcterms:W3CDTF">2021-05-24T11:11:38Z</dcterms:created>
  <dcterms:modified xsi:type="dcterms:W3CDTF">2021-05-24T11:11:46Z</dcterms:modified>
</cp:coreProperties>
</file>