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Dusit Thani Maldives DTMD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D92B-4449-A109-688FCFE27C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Conrad Maldives Rangali Island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D92B-4449-A109-688FCFE27C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Shangri-La's Villingili Resort &amp; Spa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D92B-4449-A109-688FCFE27C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Ayada Maldives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D92B-4449-A109-688FCFE27C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JA Manafaru Maldives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D92B-4449-A109-688FCFE27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0260392"/>
        <c:axId val="356489776"/>
      </c:lineChart>
      <c:catAx>
        <c:axId val="19026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89776"/>
        <c:crosses val="autoZero"/>
        <c:auto val="1"/>
        <c:lblAlgn val="ctr"/>
        <c:lblOffset val="100"/>
        <c:noMultiLvlLbl val="0"/>
      </c:catAx>
      <c:valAx>
        <c:axId val="35648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26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091CC-17B7-433C-AB1F-152DF2F7A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4A542D-962A-4A6D-82C7-92E312296F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7760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7B2D9-5BFB-48D4-BE99-2C01514BE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01/03/2019 - 31/03/2019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25DF-F3FB-4C34-8EAF-897340336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488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2019-04-05T10:31:02Z</dcterms:created>
  <dcterms:modified xsi:type="dcterms:W3CDTF">2019-04-05T10:31:07Z</dcterms:modified>
</cp:coreProperties>
</file>