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Sheet1!$A$2:$A$28</c:f>
            </c:multiLvlStrRef>
          </c:cat>
          <c:val>
            <c:numRef>
              <c:f>Sheet1!$B$2:$B$28</c:f>
            </c:numRef>
          </c:val>
          <c:smooth val="0"/>
          <c:extLst>
            <c:ext xmlns:c16="http://schemas.microsoft.com/office/drawing/2014/chart" uri="{C3380CC4-5D6E-409C-BE32-E72D297353CC}">
              <c16:uniqueId val="{00000000-D2CF-4C9F-B946-64D0E232F1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96784"/>
        <c:axId val="388897440"/>
      </c:lineChart>
      <c:catAx>
        <c:axId val="38889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97440"/>
        <c:crosses val="autoZero"/>
        <c:auto val="1"/>
        <c:lblAlgn val="ctr"/>
        <c:lblOffset val="100"/>
        <c:noMultiLvlLbl val="0"/>
      </c:catAx>
      <c:valAx>
        <c:axId val="38889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9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35624-9735-4430-A5E2-88B7E76B3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youfm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7405B5-BD3C-4625-B0F4-FC8D32922F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52535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1349D-EC4D-499A-97B8-D713769E0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12/30/2024 - 07/06/2025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6C8DB-8D7A-46AC-95AA-2ED14F52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008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youfm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youfm</dc:title>
  <dc:creator>Frederik Born</dc:creator>
  <cp:lastModifiedBy>Frederik Born</cp:lastModifiedBy>
  <cp:revision>1</cp:revision>
  <dcterms:created xsi:type="dcterms:W3CDTF">2025-07-22T13:33:33Z</dcterms:created>
  <dcterms:modified xsi:type="dcterms:W3CDTF">2025-07-22T13:33:36Z</dcterms:modified>
</cp:coreProperties>
</file>