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youfm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Sheet1!$A$2:$A$28</c:f>
              <c:numCache>
                <c:formatCode>m/d/yyyy</c:formatCode>
                <c:ptCount val="27"/>
                <c:pt idx="0">
                  <c:v>45656</c:v>
                </c:pt>
                <c:pt idx="1">
                  <c:v>45663</c:v>
                </c:pt>
                <c:pt idx="2">
                  <c:v>45670</c:v>
                </c:pt>
                <c:pt idx="3">
                  <c:v>45677</c:v>
                </c:pt>
                <c:pt idx="4">
                  <c:v>45684</c:v>
                </c:pt>
                <c:pt idx="5">
                  <c:v>45691</c:v>
                </c:pt>
                <c:pt idx="6">
                  <c:v>45698</c:v>
                </c:pt>
                <c:pt idx="7">
                  <c:v>45705</c:v>
                </c:pt>
                <c:pt idx="8">
                  <c:v>45712</c:v>
                </c:pt>
                <c:pt idx="9">
                  <c:v>45719</c:v>
                </c:pt>
                <c:pt idx="10">
                  <c:v>45726</c:v>
                </c:pt>
                <c:pt idx="11">
                  <c:v>45733</c:v>
                </c:pt>
                <c:pt idx="12">
                  <c:v>45740</c:v>
                </c:pt>
                <c:pt idx="13">
                  <c:v>45747</c:v>
                </c:pt>
                <c:pt idx="14">
                  <c:v>45754</c:v>
                </c:pt>
                <c:pt idx="15">
                  <c:v>45761</c:v>
                </c:pt>
                <c:pt idx="16">
                  <c:v>45768</c:v>
                </c:pt>
                <c:pt idx="17">
                  <c:v>45775</c:v>
                </c:pt>
                <c:pt idx="18">
                  <c:v>45782</c:v>
                </c:pt>
                <c:pt idx="19">
                  <c:v>45789</c:v>
                </c:pt>
                <c:pt idx="20">
                  <c:v>45796</c:v>
                </c:pt>
                <c:pt idx="21">
                  <c:v>45803</c:v>
                </c:pt>
                <c:pt idx="22">
                  <c:v>45810</c:v>
                </c:pt>
                <c:pt idx="23">
                  <c:v>45817</c:v>
                </c:pt>
                <c:pt idx="24">
                  <c:v>45824</c:v>
                </c:pt>
                <c:pt idx="25">
                  <c:v>45831</c:v>
                </c:pt>
                <c:pt idx="26">
                  <c:v>45838</c:v>
                </c:pt>
              </c:numCache>
            </c:numRef>
          </c:cat>
          <c:val>
            <c:numRef>
              <c:f>Sheet1!$B$2:$B$28</c:f>
              <c:numCache>
                <c:formatCode>General</c:formatCode>
                <c:ptCount val="27"/>
                <c:pt idx="0">
                  <c:v>-0.102999469396673</c:v>
                </c:pt>
                <c:pt idx="1">
                  <c:v>-6.2488283446853702E-3</c:v>
                </c:pt>
                <c:pt idx="2">
                  <c:v>-1.40607424071991E-2</c:v>
                </c:pt>
                <c:pt idx="3">
                  <c:v>-5.1563305676651197E-2</c:v>
                </c:pt>
                <c:pt idx="4">
                  <c:v>-4.8463246099490397E-2</c:v>
                </c:pt>
                <c:pt idx="5">
                  <c:v>-5.1614921404551498E-2</c:v>
                </c:pt>
                <c:pt idx="6">
                  <c:v>3.5992613689712398E-2</c:v>
                </c:pt>
                <c:pt idx="7">
                  <c:v>4.8494329292139197E-2</c:v>
                </c:pt>
                <c:pt idx="8">
                  <c:v>-2.81443492401026E-2</c:v>
                </c:pt>
                <c:pt idx="9">
                  <c:v>0</c:v>
                </c:pt>
                <c:pt idx="10">
                  <c:v>-9.2276893240326605E-2</c:v>
                </c:pt>
                <c:pt idx="11">
                  <c:v>0.131498614568168</c:v>
                </c:pt>
                <c:pt idx="12">
                  <c:v>0.153213576598971</c:v>
                </c:pt>
                <c:pt idx="13">
                  <c:v>3.12202432056946E-3</c:v>
                </c:pt>
                <c:pt idx="14">
                  <c:v>-2.0292524546149899E-2</c:v>
                </c:pt>
                <c:pt idx="15">
                  <c:v>-9.0554254488680694E-2</c:v>
                </c:pt>
                <c:pt idx="16">
                  <c:v>-7.8134766845855699E-2</c:v>
                </c:pt>
                <c:pt idx="17">
                  <c:v>6.2556692002126903E-3</c:v>
                </c:pt>
                <c:pt idx="18">
                  <c:v>9.69568073061646E-2</c:v>
                </c:pt>
                <c:pt idx="19">
                  <c:v>0.121859767529059</c:v>
                </c:pt>
                <c:pt idx="20">
                  <c:v>-1.560403208189E-3</c:v>
                </c:pt>
                <c:pt idx="21">
                  <c:v>3.1208551143013202E-3</c:v>
                </c:pt>
                <c:pt idx="22">
                  <c:v>5.9294396679513799E-2</c:v>
                </c:pt>
                <c:pt idx="23">
                  <c:v>0.366471734892788</c:v>
                </c:pt>
                <c:pt idx="24">
                  <c:v>-1.39838408949658E-2</c:v>
                </c:pt>
                <c:pt idx="25">
                  <c:v>-1.5539774051685299E-2</c:v>
                </c:pt>
                <c:pt idx="26">
                  <c:v>-1.8650627127337199E-2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68B-4C60-863E-DA83224C7E5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929544"/>
        <c:axId val="389930528"/>
      </c:lineChart>
      <c:dateAx>
        <c:axId val="389929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30528"/>
        <c:crosses val="autoZero"/>
        <c:auto val="1"/>
        <c:lblOffset val="100"/>
        <c:baseTimeUnit val="days"/>
      </c:dateAx>
      <c:valAx>
        <c:axId val="38993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929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7/22/2025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30E8EF-06C7-4D96-8B8B-2576B5F60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 | youfm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28C358B-59C4-4D08-873F-C7CA7AB7161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2408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992BA-5321-4801-8430-1CBA6C96910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12/30/2024 - 07/06/2025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C28042-649A-4C74-9C39-B8932191B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10898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 | youfm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 | youfm</dc:title>
  <dc:creator>Frederik Born</dc:creator>
  <cp:lastModifiedBy>Frederik Born</cp:lastModifiedBy>
  <cp:revision>1</cp:revision>
  <dcterms:created xsi:type="dcterms:W3CDTF">2025-07-22T13:32:11Z</dcterms:created>
  <dcterms:modified xsi:type="dcterms:W3CDTF">2025-07-22T13:32:14Z</dcterms:modified>
</cp:coreProperties>
</file>