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905D-4BE3-92EF-85DF6E6A9A7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905D-4BE3-92EF-85DF6E6A9A7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905D-4BE3-92EF-85DF6E6A9A7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905D-4BE3-92EF-85DF6E6A9A7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905D-4BE3-92EF-85DF6E6A9A7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905D-4BE3-92EF-85DF6E6A9A7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905D-4BE3-92EF-85DF6E6A9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172096"/>
        <c:axId val="258930440"/>
      </c:barChart>
      <c:catAx>
        <c:axId val="39517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30440"/>
        <c:crosses val="autoZero"/>
        <c:auto val="1"/>
        <c:lblAlgn val="ctr"/>
        <c:lblOffset val="100"/>
        <c:noMultiLvlLbl val="0"/>
      </c:catAx>
      <c:valAx>
        <c:axId val="25893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7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607DE-7198-4EEA-AFEE-EB2098D5D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nach Alter | ttt_titel_thesen_temperamente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272A7F-2210-460F-BC93-C478C346D6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5661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6BF99-D6A0-4496-A7C6-64A0076C6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A3CAB-075B-4E73-8569-6C809CB00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06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Instagram nach Alter | ttt_titel_thesen_temperamente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nach Alter | ttt_titel_thesen_temperamente</dc:title>
  <dc:creator>Frederik Born</dc:creator>
  <cp:lastModifiedBy>Frederik Born</cp:lastModifiedBy>
  <cp:revision>1</cp:revision>
  <dcterms:created xsi:type="dcterms:W3CDTF">2024-08-30T05:18:09Z</dcterms:created>
  <dcterms:modified xsi:type="dcterms:W3CDTF">2024-08-30T05:18:25Z</dcterms:modified>
</cp:coreProperties>
</file>