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1169-409C-B4FA-2935663A97C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1169-409C-B4FA-2935663A97C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1169-409C-B4FA-2935663A97C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1169-409C-B4FA-2935663A97C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smooth val="0"/>
          <c:extLst>
            <c:ext xmlns:c16="http://schemas.microsoft.com/office/drawing/2014/chart" uri="{C3380CC4-5D6E-409C-BE32-E72D297353CC}">
              <c16:uniqueId val="{00000004-1169-409C-B4FA-2935663A97C5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smooth val="0"/>
          <c:extLst>
            <c:ext xmlns:c16="http://schemas.microsoft.com/office/drawing/2014/chart" uri="{C3380CC4-5D6E-409C-BE32-E72D297353CC}">
              <c16:uniqueId val="{00000005-1169-409C-B4FA-2935663A97C5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Sheet1!$H$2:$H$8</c:f>
            </c:numRef>
          </c:val>
          <c:smooth val="0"/>
          <c:extLst>
            <c:ext xmlns:c16="http://schemas.microsoft.com/office/drawing/2014/chart" uri="{C3380CC4-5D6E-409C-BE32-E72D297353CC}">
              <c16:uniqueId val="{00000006-1169-409C-B4FA-2935663A97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675928"/>
        <c:axId val="335636832"/>
      </c:lineChart>
      <c:catAx>
        <c:axId val="76675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636832"/>
        <c:crosses val="autoZero"/>
        <c:auto val="1"/>
        <c:lblAlgn val="ctr"/>
        <c:lblOffset val="100"/>
        <c:noMultiLvlLbl val="0"/>
      </c:catAx>
      <c:valAx>
        <c:axId val="33563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675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9C64B-AEFF-48CA-AA66-7F5179041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alle Twitter hr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FF8782-53A2-48E3-A2AA-84B6D32BEB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7580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8996B5-D428-4159-AAE8-4748B9E132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06/21/2021 - 06/27/2021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A9FCE-DB5A-4312-8C30-42E82569E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3332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alle Twitter hr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alle Twitter hr</dc:title>
  <dc:creator>Frederik Peiniger</dc:creator>
  <cp:lastModifiedBy>Frederik Peiniger</cp:lastModifiedBy>
  <cp:revision>1</cp:revision>
  <dcterms:created xsi:type="dcterms:W3CDTF">2021-07-04T09:55:31Z</dcterms:created>
  <dcterms:modified xsi:type="dcterms:W3CDTF">2021-07-04T09:55:36Z</dcterms:modified>
</cp:coreProperties>
</file>