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68FA2-59FE-4A53-9521-A042CF60C4DE}"/>
              </a:ext>
            </a:extLst>
          </p:cNvPr>
          <p:cNvSpPr>
            <a:spLocks noGrp="1"/>
          </p:cNvSpPr>
          <p:nvPr>
            <p:ph type="title"/>
          </p:nvPr>
        </p:nvSpPr>
        <p:spPr/>
        <p:txBody>
          <a:bodyPr/>
          <a:lstStyle/>
          <a:p>
            <a:r>
              <a:rPr lang="en-US"/>
              <a:t>Facebook Own Videos Table | hr3 - 1 of 26</a:t>
            </a:r>
          </a:p>
        </p:txBody>
      </p:sp>
      <p:graphicFrame>
        <p:nvGraphicFramePr>
          <p:cNvPr id="5" name="Table Placeholder 4">
            <a:extLst>
              <a:ext uri="{FF2B5EF4-FFF2-40B4-BE49-F238E27FC236}">
                <a16:creationId xmlns:a16="http://schemas.microsoft.com/office/drawing/2014/main" id="{6D96200B-01ED-45A8-A760-9C11C87C461D}"/>
              </a:ext>
            </a:extLst>
          </p:cNvPr>
          <p:cNvGraphicFramePr>
            <a:graphicFrameLocks noGrp="1"/>
          </p:cNvGraphicFramePr>
          <p:nvPr>
            <p:ph type="tbl" sz="quarter" idx="13"/>
            <p:extLst>
              <p:ext uri="{D42A27DB-BD31-4B8C-83A1-F6EECF244321}">
                <p14:modId xmlns:p14="http://schemas.microsoft.com/office/powerpoint/2010/main" val="1935667501"/>
              </p:ext>
            </p:extLst>
          </p:nvPr>
        </p:nvGraphicFramePr>
        <p:xfrm>
          <a:off x="457200" y="1731963"/>
          <a:ext cx="7488936" cy="1767840"/>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36830683"/>
                    </a:ext>
                  </a:extLst>
                </a:gridCol>
                <a:gridCol w="1152144">
                  <a:extLst>
                    <a:ext uri="{9D8B030D-6E8A-4147-A177-3AD203B41FA5}">
                      <a16:colId xmlns:a16="http://schemas.microsoft.com/office/drawing/2014/main" val="2151577262"/>
                    </a:ext>
                  </a:extLst>
                </a:gridCol>
                <a:gridCol w="246888">
                  <a:extLst>
                    <a:ext uri="{9D8B030D-6E8A-4147-A177-3AD203B41FA5}">
                      <a16:colId xmlns:a16="http://schemas.microsoft.com/office/drawing/2014/main" val="901015195"/>
                    </a:ext>
                  </a:extLst>
                </a:gridCol>
                <a:gridCol w="411480">
                  <a:extLst>
                    <a:ext uri="{9D8B030D-6E8A-4147-A177-3AD203B41FA5}">
                      <a16:colId xmlns:a16="http://schemas.microsoft.com/office/drawing/2014/main" val="4033243357"/>
                    </a:ext>
                  </a:extLst>
                </a:gridCol>
                <a:gridCol w="411480">
                  <a:extLst>
                    <a:ext uri="{9D8B030D-6E8A-4147-A177-3AD203B41FA5}">
                      <a16:colId xmlns:a16="http://schemas.microsoft.com/office/drawing/2014/main" val="12730456"/>
                    </a:ext>
                  </a:extLst>
                </a:gridCol>
                <a:gridCol w="411480">
                  <a:extLst>
                    <a:ext uri="{9D8B030D-6E8A-4147-A177-3AD203B41FA5}">
                      <a16:colId xmlns:a16="http://schemas.microsoft.com/office/drawing/2014/main" val="1784204556"/>
                    </a:ext>
                  </a:extLst>
                </a:gridCol>
                <a:gridCol w="411480">
                  <a:extLst>
                    <a:ext uri="{9D8B030D-6E8A-4147-A177-3AD203B41FA5}">
                      <a16:colId xmlns:a16="http://schemas.microsoft.com/office/drawing/2014/main" val="1351202338"/>
                    </a:ext>
                  </a:extLst>
                </a:gridCol>
                <a:gridCol w="411480">
                  <a:extLst>
                    <a:ext uri="{9D8B030D-6E8A-4147-A177-3AD203B41FA5}">
                      <a16:colId xmlns:a16="http://schemas.microsoft.com/office/drawing/2014/main" val="2012203618"/>
                    </a:ext>
                  </a:extLst>
                </a:gridCol>
                <a:gridCol w="411480">
                  <a:extLst>
                    <a:ext uri="{9D8B030D-6E8A-4147-A177-3AD203B41FA5}">
                      <a16:colId xmlns:a16="http://schemas.microsoft.com/office/drawing/2014/main" val="3850580364"/>
                    </a:ext>
                  </a:extLst>
                </a:gridCol>
                <a:gridCol w="411480">
                  <a:extLst>
                    <a:ext uri="{9D8B030D-6E8A-4147-A177-3AD203B41FA5}">
                      <a16:colId xmlns:a16="http://schemas.microsoft.com/office/drawing/2014/main" val="2153519037"/>
                    </a:ext>
                  </a:extLst>
                </a:gridCol>
                <a:gridCol w="411480">
                  <a:extLst>
                    <a:ext uri="{9D8B030D-6E8A-4147-A177-3AD203B41FA5}">
                      <a16:colId xmlns:a16="http://schemas.microsoft.com/office/drawing/2014/main" val="3228689733"/>
                    </a:ext>
                  </a:extLst>
                </a:gridCol>
                <a:gridCol w="411480">
                  <a:extLst>
                    <a:ext uri="{9D8B030D-6E8A-4147-A177-3AD203B41FA5}">
                      <a16:colId xmlns:a16="http://schemas.microsoft.com/office/drawing/2014/main" val="287444043"/>
                    </a:ext>
                  </a:extLst>
                </a:gridCol>
                <a:gridCol w="411480">
                  <a:extLst>
                    <a:ext uri="{9D8B030D-6E8A-4147-A177-3AD203B41FA5}">
                      <a16:colId xmlns:a16="http://schemas.microsoft.com/office/drawing/2014/main" val="3402560814"/>
                    </a:ext>
                  </a:extLst>
                </a:gridCol>
                <a:gridCol w="411480">
                  <a:extLst>
                    <a:ext uri="{9D8B030D-6E8A-4147-A177-3AD203B41FA5}">
                      <a16:colId xmlns:a16="http://schemas.microsoft.com/office/drawing/2014/main" val="1148659238"/>
                    </a:ext>
                  </a:extLst>
                </a:gridCol>
                <a:gridCol w="411480">
                  <a:extLst>
                    <a:ext uri="{9D8B030D-6E8A-4147-A177-3AD203B41FA5}">
                      <a16:colId xmlns:a16="http://schemas.microsoft.com/office/drawing/2014/main" val="31269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077372348"/>
                  </a:ext>
                </a:extLst>
              </a:tr>
            </a:tbl>
          </a:graphicData>
        </a:graphic>
      </p:graphicFrame>
      <p:sp>
        <p:nvSpPr>
          <p:cNvPr id="4" name="Text Placeholder 3">
            <a:extLst>
              <a:ext uri="{FF2B5EF4-FFF2-40B4-BE49-F238E27FC236}">
                <a16:creationId xmlns:a16="http://schemas.microsoft.com/office/drawing/2014/main" id="{F5D558D7-1E18-47B7-BF49-09D12D867A7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91761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C0756-7A89-47AB-81E0-D3FD5B9D4527}"/>
              </a:ext>
            </a:extLst>
          </p:cNvPr>
          <p:cNvSpPr>
            <a:spLocks noGrp="1"/>
          </p:cNvSpPr>
          <p:nvPr>
            <p:ph type="title"/>
          </p:nvPr>
        </p:nvSpPr>
        <p:spPr/>
        <p:txBody>
          <a:bodyPr/>
          <a:lstStyle/>
          <a:p>
            <a:r>
              <a:rPr lang="en-US"/>
              <a:t>Facebook Own Videos Table | hr3 - 2 of 26</a:t>
            </a:r>
          </a:p>
        </p:txBody>
      </p:sp>
      <p:graphicFrame>
        <p:nvGraphicFramePr>
          <p:cNvPr id="5" name="Table Placeholder 4">
            <a:extLst>
              <a:ext uri="{FF2B5EF4-FFF2-40B4-BE49-F238E27FC236}">
                <a16:creationId xmlns:a16="http://schemas.microsoft.com/office/drawing/2014/main" id="{92CA608D-AB18-4EEE-98E4-6589E0EAF513}"/>
              </a:ext>
            </a:extLst>
          </p:cNvPr>
          <p:cNvGraphicFramePr>
            <a:graphicFrameLocks noGrp="1"/>
          </p:cNvGraphicFramePr>
          <p:nvPr>
            <p:ph type="tbl" sz="quarter" idx="13"/>
            <p:extLst>
              <p:ext uri="{D42A27DB-BD31-4B8C-83A1-F6EECF244321}">
                <p14:modId xmlns:p14="http://schemas.microsoft.com/office/powerpoint/2010/main" val="211685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91573530"/>
                    </a:ext>
                  </a:extLst>
                </a:gridCol>
                <a:gridCol w="1152144">
                  <a:extLst>
                    <a:ext uri="{9D8B030D-6E8A-4147-A177-3AD203B41FA5}">
                      <a16:colId xmlns:a16="http://schemas.microsoft.com/office/drawing/2014/main" val="173651977"/>
                    </a:ext>
                  </a:extLst>
                </a:gridCol>
                <a:gridCol w="246888">
                  <a:extLst>
                    <a:ext uri="{9D8B030D-6E8A-4147-A177-3AD203B41FA5}">
                      <a16:colId xmlns:a16="http://schemas.microsoft.com/office/drawing/2014/main" val="3895487476"/>
                    </a:ext>
                  </a:extLst>
                </a:gridCol>
                <a:gridCol w="411480">
                  <a:extLst>
                    <a:ext uri="{9D8B030D-6E8A-4147-A177-3AD203B41FA5}">
                      <a16:colId xmlns:a16="http://schemas.microsoft.com/office/drawing/2014/main" val="2661480389"/>
                    </a:ext>
                  </a:extLst>
                </a:gridCol>
                <a:gridCol w="411480">
                  <a:extLst>
                    <a:ext uri="{9D8B030D-6E8A-4147-A177-3AD203B41FA5}">
                      <a16:colId xmlns:a16="http://schemas.microsoft.com/office/drawing/2014/main" val="952560749"/>
                    </a:ext>
                  </a:extLst>
                </a:gridCol>
                <a:gridCol w="411480">
                  <a:extLst>
                    <a:ext uri="{9D8B030D-6E8A-4147-A177-3AD203B41FA5}">
                      <a16:colId xmlns:a16="http://schemas.microsoft.com/office/drawing/2014/main" val="2836622326"/>
                    </a:ext>
                  </a:extLst>
                </a:gridCol>
                <a:gridCol w="411480">
                  <a:extLst>
                    <a:ext uri="{9D8B030D-6E8A-4147-A177-3AD203B41FA5}">
                      <a16:colId xmlns:a16="http://schemas.microsoft.com/office/drawing/2014/main" val="3698131671"/>
                    </a:ext>
                  </a:extLst>
                </a:gridCol>
                <a:gridCol w="411480">
                  <a:extLst>
                    <a:ext uri="{9D8B030D-6E8A-4147-A177-3AD203B41FA5}">
                      <a16:colId xmlns:a16="http://schemas.microsoft.com/office/drawing/2014/main" val="3986890359"/>
                    </a:ext>
                  </a:extLst>
                </a:gridCol>
                <a:gridCol w="411480">
                  <a:extLst>
                    <a:ext uri="{9D8B030D-6E8A-4147-A177-3AD203B41FA5}">
                      <a16:colId xmlns:a16="http://schemas.microsoft.com/office/drawing/2014/main" val="527817128"/>
                    </a:ext>
                  </a:extLst>
                </a:gridCol>
                <a:gridCol w="411480">
                  <a:extLst>
                    <a:ext uri="{9D8B030D-6E8A-4147-A177-3AD203B41FA5}">
                      <a16:colId xmlns:a16="http://schemas.microsoft.com/office/drawing/2014/main" val="3629079776"/>
                    </a:ext>
                  </a:extLst>
                </a:gridCol>
                <a:gridCol w="411480">
                  <a:extLst>
                    <a:ext uri="{9D8B030D-6E8A-4147-A177-3AD203B41FA5}">
                      <a16:colId xmlns:a16="http://schemas.microsoft.com/office/drawing/2014/main" val="1629545607"/>
                    </a:ext>
                  </a:extLst>
                </a:gridCol>
                <a:gridCol w="411480">
                  <a:extLst>
                    <a:ext uri="{9D8B030D-6E8A-4147-A177-3AD203B41FA5}">
                      <a16:colId xmlns:a16="http://schemas.microsoft.com/office/drawing/2014/main" val="505729828"/>
                    </a:ext>
                  </a:extLst>
                </a:gridCol>
                <a:gridCol w="411480">
                  <a:extLst>
                    <a:ext uri="{9D8B030D-6E8A-4147-A177-3AD203B41FA5}">
                      <a16:colId xmlns:a16="http://schemas.microsoft.com/office/drawing/2014/main" val="1916559558"/>
                    </a:ext>
                  </a:extLst>
                </a:gridCol>
                <a:gridCol w="411480">
                  <a:extLst>
                    <a:ext uri="{9D8B030D-6E8A-4147-A177-3AD203B41FA5}">
                      <a16:colId xmlns:a16="http://schemas.microsoft.com/office/drawing/2014/main" val="146448848"/>
                    </a:ext>
                  </a:extLst>
                </a:gridCol>
                <a:gridCol w="411480">
                  <a:extLst>
                    <a:ext uri="{9D8B030D-6E8A-4147-A177-3AD203B41FA5}">
                      <a16:colId xmlns:a16="http://schemas.microsoft.com/office/drawing/2014/main" val="96638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57500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hr3 - 2020-12-26 14:36:02</a:t>
                      </a:r>
                      <a:r>
                        <a:rPr kumimoji="0" lang="de-DE" sz="1000" b="0" i="0" u="none" strike="noStrike" kern="1200" cap="none" spc="0" normalizeH="0" baseline="0" noProof="0">
                          <a:ln>
                            <a:noFill/>
                          </a:ln>
                          <a:solidFill>
                            <a:prstClr val="black"/>
                          </a:solidFill>
                          <a:effectLst/>
                          <a:uLnTx/>
                          <a:uFillTx/>
                          <a:latin typeface="+mn-lt"/>
                          <a:ea typeface="+mn-ea"/>
                          <a:cs typeface="+mn-cs"/>
                        </a:rPr>
                        <a:t>
 Trotzdem: Wir würden alles wieder genauso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https://scontent-iad3-1.xx.fbcdn.net/v/t15.5256-10/p160x160/131319933_233935994792550_2861878628545581111_n.jpg?_nc_cat=102&amp;ccb=2&amp;_nc_sid=08861d&amp;_nc_ohc=QEwSepEpJ2gAX8hTY4N&amp;_nc_ht=scontent-iad3-1.xx&amp;oh=5a245a4da4f34364d1d642c563163a4d&amp;oe=6036C03D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9936034"/>
                  </a:ext>
                </a:extLst>
              </a:tr>
            </a:tbl>
          </a:graphicData>
        </a:graphic>
      </p:graphicFrame>
      <p:sp>
        <p:nvSpPr>
          <p:cNvPr id="4" name="Text Placeholder 3">
            <a:extLst>
              <a:ext uri="{FF2B5EF4-FFF2-40B4-BE49-F238E27FC236}">
                <a16:creationId xmlns:a16="http://schemas.microsoft.com/office/drawing/2014/main" id="{E3F22E22-1F5A-4C4E-99B0-533F1496D41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016083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8AF7-3336-44A3-A8F9-144C52E3F971}"/>
              </a:ext>
            </a:extLst>
          </p:cNvPr>
          <p:cNvSpPr>
            <a:spLocks noGrp="1"/>
          </p:cNvSpPr>
          <p:nvPr>
            <p:ph type="title"/>
          </p:nvPr>
        </p:nvSpPr>
        <p:spPr/>
        <p:txBody>
          <a:bodyPr/>
          <a:lstStyle/>
          <a:p>
            <a:r>
              <a:rPr lang="en-US"/>
              <a:t>Facebook Own Videos Table | hr3 - 3 of 26</a:t>
            </a:r>
          </a:p>
        </p:txBody>
      </p:sp>
      <p:graphicFrame>
        <p:nvGraphicFramePr>
          <p:cNvPr id="5" name="Table Placeholder 4">
            <a:extLst>
              <a:ext uri="{FF2B5EF4-FFF2-40B4-BE49-F238E27FC236}">
                <a16:creationId xmlns:a16="http://schemas.microsoft.com/office/drawing/2014/main" id="{B5877FA2-DDE2-453C-A0C2-9A4AEBB4EDF1}"/>
              </a:ext>
            </a:extLst>
          </p:cNvPr>
          <p:cNvGraphicFramePr>
            <a:graphicFrameLocks noGrp="1"/>
          </p:cNvGraphicFramePr>
          <p:nvPr>
            <p:ph type="tbl" sz="quarter" idx="13"/>
            <p:extLst>
              <p:ext uri="{D42A27DB-BD31-4B8C-83A1-F6EECF244321}">
                <p14:modId xmlns:p14="http://schemas.microsoft.com/office/powerpoint/2010/main" val="70415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59144473"/>
                    </a:ext>
                  </a:extLst>
                </a:gridCol>
                <a:gridCol w="1152144">
                  <a:extLst>
                    <a:ext uri="{9D8B030D-6E8A-4147-A177-3AD203B41FA5}">
                      <a16:colId xmlns:a16="http://schemas.microsoft.com/office/drawing/2014/main" val="566379121"/>
                    </a:ext>
                  </a:extLst>
                </a:gridCol>
                <a:gridCol w="246888">
                  <a:extLst>
                    <a:ext uri="{9D8B030D-6E8A-4147-A177-3AD203B41FA5}">
                      <a16:colId xmlns:a16="http://schemas.microsoft.com/office/drawing/2014/main" val="766345451"/>
                    </a:ext>
                  </a:extLst>
                </a:gridCol>
                <a:gridCol w="411480">
                  <a:extLst>
                    <a:ext uri="{9D8B030D-6E8A-4147-A177-3AD203B41FA5}">
                      <a16:colId xmlns:a16="http://schemas.microsoft.com/office/drawing/2014/main" val="3457338166"/>
                    </a:ext>
                  </a:extLst>
                </a:gridCol>
                <a:gridCol w="411480">
                  <a:extLst>
                    <a:ext uri="{9D8B030D-6E8A-4147-A177-3AD203B41FA5}">
                      <a16:colId xmlns:a16="http://schemas.microsoft.com/office/drawing/2014/main" val="3917947399"/>
                    </a:ext>
                  </a:extLst>
                </a:gridCol>
                <a:gridCol w="411480">
                  <a:extLst>
                    <a:ext uri="{9D8B030D-6E8A-4147-A177-3AD203B41FA5}">
                      <a16:colId xmlns:a16="http://schemas.microsoft.com/office/drawing/2014/main" val="2764429832"/>
                    </a:ext>
                  </a:extLst>
                </a:gridCol>
                <a:gridCol w="411480">
                  <a:extLst>
                    <a:ext uri="{9D8B030D-6E8A-4147-A177-3AD203B41FA5}">
                      <a16:colId xmlns:a16="http://schemas.microsoft.com/office/drawing/2014/main" val="3801141658"/>
                    </a:ext>
                  </a:extLst>
                </a:gridCol>
                <a:gridCol w="411480">
                  <a:extLst>
                    <a:ext uri="{9D8B030D-6E8A-4147-A177-3AD203B41FA5}">
                      <a16:colId xmlns:a16="http://schemas.microsoft.com/office/drawing/2014/main" val="2051799968"/>
                    </a:ext>
                  </a:extLst>
                </a:gridCol>
                <a:gridCol w="411480">
                  <a:extLst>
                    <a:ext uri="{9D8B030D-6E8A-4147-A177-3AD203B41FA5}">
                      <a16:colId xmlns:a16="http://schemas.microsoft.com/office/drawing/2014/main" val="3560723747"/>
                    </a:ext>
                  </a:extLst>
                </a:gridCol>
                <a:gridCol w="411480">
                  <a:extLst>
                    <a:ext uri="{9D8B030D-6E8A-4147-A177-3AD203B41FA5}">
                      <a16:colId xmlns:a16="http://schemas.microsoft.com/office/drawing/2014/main" val="2301108517"/>
                    </a:ext>
                  </a:extLst>
                </a:gridCol>
                <a:gridCol w="411480">
                  <a:extLst>
                    <a:ext uri="{9D8B030D-6E8A-4147-A177-3AD203B41FA5}">
                      <a16:colId xmlns:a16="http://schemas.microsoft.com/office/drawing/2014/main" val="489068333"/>
                    </a:ext>
                  </a:extLst>
                </a:gridCol>
                <a:gridCol w="411480">
                  <a:extLst>
                    <a:ext uri="{9D8B030D-6E8A-4147-A177-3AD203B41FA5}">
                      <a16:colId xmlns:a16="http://schemas.microsoft.com/office/drawing/2014/main" val="597804396"/>
                    </a:ext>
                  </a:extLst>
                </a:gridCol>
                <a:gridCol w="411480">
                  <a:extLst>
                    <a:ext uri="{9D8B030D-6E8A-4147-A177-3AD203B41FA5}">
                      <a16:colId xmlns:a16="http://schemas.microsoft.com/office/drawing/2014/main" val="3999011236"/>
                    </a:ext>
                  </a:extLst>
                </a:gridCol>
                <a:gridCol w="411480">
                  <a:extLst>
                    <a:ext uri="{9D8B030D-6E8A-4147-A177-3AD203B41FA5}">
                      <a16:colId xmlns:a16="http://schemas.microsoft.com/office/drawing/2014/main" val="1887403064"/>
                    </a:ext>
                  </a:extLst>
                </a:gridCol>
                <a:gridCol w="411480">
                  <a:extLst>
                    <a:ext uri="{9D8B030D-6E8A-4147-A177-3AD203B41FA5}">
                      <a16:colId xmlns:a16="http://schemas.microsoft.com/office/drawing/2014/main" val="61273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67836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hr3 - 2020-12-24 17:17:43</a:t>
                      </a:r>
                      <a:r>
                        <a:rPr kumimoji="0" lang="de-DE" sz="1000" b="0" i="0" u="none" strike="noStrike" kern="1200" cap="none" spc="0" normalizeH="0" baseline="0" noProof="0">
                          <a:ln>
                            <a:noFill/>
                          </a:ln>
                          <a:solidFill>
                            <a:prstClr val="black"/>
                          </a:solidFill>
                          <a:effectLst/>
                          <a:uLnTx/>
                          <a:uFillTx/>
                          <a:latin typeface="+mn-lt"/>
                          <a:ea typeface="+mn-ea"/>
                          <a:cs typeface="+mn-cs"/>
                        </a:rPr>
                        <a:t>
 So schön haben Landwirte aus Eppstein gestern die Feiertage im Taunus eingeleitet. Seid ihr auch schon so richtig in Weihnachtsstimmung?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https://scontent-iad3-1.xx.fbcdn.net/v/t15.5256-10/p160x160/129205419_442708266763633_5782096619206476024_n.jpg?_nc_cat=110&amp;ccb=2&amp;_nc_sid=08861d&amp;_nc_ohc=RTB1eJVAwgMAX_p2Bxx&amp;_nc_ht=scontent-iad3-1.xx&amp;oh=6cf6aef414a5774d6ce2f6137f905f7a&amp;oe=6037100C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01/28/2021 01:19:58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1432031"/>
                  </a:ext>
                </a:extLst>
              </a:tr>
            </a:tbl>
          </a:graphicData>
        </a:graphic>
      </p:graphicFrame>
      <p:sp>
        <p:nvSpPr>
          <p:cNvPr id="4" name="Text Placeholder 3">
            <a:extLst>
              <a:ext uri="{FF2B5EF4-FFF2-40B4-BE49-F238E27FC236}">
                <a16:creationId xmlns:a16="http://schemas.microsoft.com/office/drawing/2014/main" id="{D2B38161-BAFA-4414-BB97-62B1D202EA48}"/>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710386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0355-9A0B-4C9C-AFFA-09DDFC9F7E7E}"/>
              </a:ext>
            </a:extLst>
          </p:cNvPr>
          <p:cNvSpPr>
            <a:spLocks noGrp="1"/>
          </p:cNvSpPr>
          <p:nvPr>
            <p:ph type="title"/>
          </p:nvPr>
        </p:nvSpPr>
        <p:spPr/>
        <p:txBody>
          <a:bodyPr/>
          <a:lstStyle/>
          <a:p>
            <a:r>
              <a:rPr lang="en-US"/>
              <a:t>Facebook Own Videos Table | hr3 - 4 of 26</a:t>
            </a:r>
          </a:p>
        </p:txBody>
      </p:sp>
      <p:graphicFrame>
        <p:nvGraphicFramePr>
          <p:cNvPr id="5" name="Table Placeholder 4">
            <a:extLst>
              <a:ext uri="{FF2B5EF4-FFF2-40B4-BE49-F238E27FC236}">
                <a16:creationId xmlns:a16="http://schemas.microsoft.com/office/drawing/2014/main" id="{4CEBAE86-EF83-4581-BD21-C0E402EFD87F}"/>
              </a:ext>
            </a:extLst>
          </p:cNvPr>
          <p:cNvGraphicFramePr>
            <a:graphicFrameLocks noGrp="1"/>
          </p:cNvGraphicFramePr>
          <p:nvPr>
            <p:ph type="tbl" sz="quarter" idx="13"/>
            <p:extLst>
              <p:ext uri="{D42A27DB-BD31-4B8C-83A1-F6EECF244321}">
                <p14:modId xmlns:p14="http://schemas.microsoft.com/office/powerpoint/2010/main" val="1153349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88184101"/>
                    </a:ext>
                  </a:extLst>
                </a:gridCol>
                <a:gridCol w="1152144">
                  <a:extLst>
                    <a:ext uri="{9D8B030D-6E8A-4147-A177-3AD203B41FA5}">
                      <a16:colId xmlns:a16="http://schemas.microsoft.com/office/drawing/2014/main" val="3335685475"/>
                    </a:ext>
                  </a:extLst>
                </a:gridCol>
                <a:gridCol w="246888">
                  <a:extLst>
                    <a:ext uri="{9D8B030D-6E8A-4147-A177-3AD203B41FA5}">
                      <a16:colId xmlns:a16="http://schemas.microsoft.com/office/drawing/2014/main" val="2571749790"/>
                    </a:ext>
                  </a:extLst>
                </a:gridCol>
                <a:gridCol w="411480">
                  <a:extLst>
                    <a:ext uri="{9D8B030D-6E8A-4147-A177-3AD203B41FA5}">
                      <a16:colId xmlns:a16="http://schemas.microsoft.com/office/drawing/2014/main" val="2881353023"/>
                    </a:ext>
                  </a:extLst>
                </a:gridCol>
                <a:gridCol w="411480">
                  <a:extLst>
                    <a:ext uri="{9D8B030D-6E8A-4147-A177-3AD203B41FA5}">
                      <a16:colId xmlns:a16="http://schemas.microsoft.com/office/drawing/2014/main" val="3016804592"/>
                    </a:ext>
                  </a:extLst>
                </a:gridCol>
                <a:gridCol w="411480">
                  <a:extLst>
                    <a:ext uri="{9D8B030D-6E8A-4147-A177-3AD203B41FA5}">
                      <a16:colId xmlns:a16="http://schemas.microsoft.com/office/drawing/2014/main" val="616089382"/>
                    </a:ext>
                  </a:extLst>
                </a:gridCol>
                <a:gridCol w="411480">
                  <a:extLst>
                    <a:ext uri="{9D8B030D-6E8A-4147-A177-3AD203B41FA5}">
                      <a16:colId xmlns:a16="http://schemas.microsoft.com/office/drawing/2014/main" val="1067680988"/>
                    </a:ext>
                  </a:extLst>
                </a:gridCol>
                <a:gridCol w="411480">
                  <a:extLst>
                    <a:ext uri="{9D8B030D-6E8A-4147-A177-3AD203B41FA5}">
                      <a16:colId xmlns:a16="http://schemas.microsoft.com/office/drawing/2014/main" val="4222285574"/>
                    </a:ext>
                  </a:extLst>
                </a:gridCol>
                <a:gridCol w="411480">
                  <a:extLst>
                    <a:ext uri="{9D8B030D-6E8A-4147-A177-3AD203B41FA5}">
                      <a16:colId xmlns:a16="http://schemas.microsoft.com/office/drawing/2014/main" val="269559775"/>
                    </a:ext>
                  </a:extLst>
                </a:gridCol>
                <a:gridCol w="411480">
                  <a:extLst>
                    <a:ext uri="{9D8B030D-6E8A-4147-A177-3AD203B41FA5}">
                      <a16:colId xmlns:a16="http://schemas.microsoft.com/office/drawing/2014/main" val="1398694235"/>
                    </a:ext>
                  </a:extLst>
                </a:gridCol>
                <a:gridCol w="411480">
                  <a:extLst>
                    <a:ext uri="{9D8B030D-6E8A-4147-A177-3AD203B41FA5}">
                      <a16:colId xmlns:a16="http://schemas.microsoft.com/office/drawing/2014/main" val="388273666"/>
                    </a:ext>
                  </a:extLst>
                </a:gridCol>
                <a:gridCol w="411480">
                  <a:extLst>
                    <a:ext uri="{9D8B030D-6E8A-4147-A177-3AD203B41FA5}">
                      <a16:colId xmlns:a16="http://schemas.microsoft.com/office/drawing/2014/main" val="3884129122"/>
                    </a:ext>
                  </a:extLst>
                </a:gridCol>
                <a:gridCol w="411480">
                  <a:extLst>
                    <a:ext uri="{9D8B030D-6E8A-4147-A177-3AD203B41FA5}">
                      <a16:colId xmlns:a16="http://schemas.microsoft.com/office/drawing/2014/main" val="1359908627"/>
                    </a:ext>
                  </a:extLst>
                </a:gridCol>
                <a:gridCol w="411480">
                  <a:extLst>
                    <a:ext uri="{9D8B030D-6E8A-4147-A177-3AD203B41FA5}">
                      <a16:colId xmlns:a16="http://schemas.microsoft.com/office/drawing/2014/main" val="3725387076"/>
                    </a:ext>
                  </a:extLst>
                </a:gridCol>
                <a:gridCol w="411480">
                  <a:extLst>
                    <a:ext uri="{9D8B030D-6E8A-4147-A177-3AD203B41FA5}">
                      <a16:colId xmlns:a16="http://schemas.microsoft.com/office/drawing/2014/main" val="255161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66158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hr3 - 2020-12-24 10:15:05</a:t>
                      </a:r>
                      <a:r>
                        <a:rPr kumimoji="0" lang="de-DE" sz="1000" b="0" i="0" u="none" strike="noStrike" kern="1200" cap="none" spc="0" normalizeH="0" baseline="0" noProof="0">
                          <a:ln>
                            <a:noFill/>
                          </a:ln>
                          <a:solidFill>
                            <a:prstClr val="black"/>
                          </a:solidFill>
                          <a:effectLst/>
                          <a:uLnTx/>
                          <a:uFillTx/>
                          <a:latin typeface="+mn-lt"/>
                          <a:ea typeface="+mn-ea"/>
                          <a:cs typeface="+mn-cs"/>
                        </a:rPr>
                        <a:t>
 Tanja Rösner hr3 und Tobi Kämmerer hr3 sowie das gesamte hr3-Team wünschen euch ein schönes Weihnachtsfest.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https://scontent-iad3-1.xx.fbcdn.net/v/t15.5256-10/p160x160/131884065_2816678148620085_4985916522971290170_n.jpg?_nc_cat=101&amp;ccb=2&amp;_nc_sid=08861d&amp;_nc_ohc=-MO-IURnAK4AX8a9vx4&amp;_nc_ht=scontent-iad3-1.xx&amp;oh=2a2008389ee87fc4cb3f4a4afc52818b&amp;oe=6032B3B7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01/25/2021 13:19:51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2111996"/>
                  </a:ext>
                </a:extLst>
              </a:tr>
            </a:tbl>
          </a:graphicData>
        </a:graphic>
      </p:graphicFrame>
      <p:sp>
        <p:nvSpPr>
          <p:cNvPr id="4" name="Text Placeholder 3">
            <a:extLst>
              <a:ext uri="{FF2B5EF4-FFF2-40B4-BE49-F238E27FC236}">
                <a16:creationId xmlns:a16="http://schemas.microsoft.com/office/drawing/2014/main" id="{CF8B2FEC-3A28-441C-93C9-C4114306C2E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538867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384D-5635-485C-8F44-4D98C0376E6C}"/>
              </a:ext>
            </a:extLst>
          </p:cNvPr>
          <p:cNvSpPr>
            <a:spLocks noGrp="1"/>
          </p:cNvSpPr>
          <p:nvPr>
            <p:ph type="title"/>
          </p:nvPr>
        </p:nvSpPr>
        <p:spPr/>
        <p:txBody>
          <a:bodyPr/>
          <a:lstStyle/>
          <a:p>
            <a:r>
              <a:rPr lang="en-US"/>
              <a:t>Facebook Own Videos Table | hr3 - 5 of 26</a:t>
            </a:r>
          </a:p>
        </p:txBody>
      </p:sp>
      <p:graphicFrame>
        <p:nvGraphicFramePr>
          <p:cNvPr id="5" name="Table Placeholder 4">
            <a:extLst>
              <a:ext uri="{FF2B5EF4-FFF2-40B4-BE49-F238E27FC236}">
                <a16:creationId xmlns:a16="http://schemas.microsoft.com/office/drawing/2014/main" id="{BA12F1C7-AB2B-4DD0-A182-BDFC8AF493DB}"/>
              </a:ext>
            </a:extLst>
          </p:cNvPr>
          <p:cNvGraphicFramePr>
            <a:graphicFrameLocks noGrp="1"/>
          </p:cNvGraphicFramePr>
          <p:nvPr>
            <p:ph type="tbl" sz="quarter" idx="13"/>
            <p:extLst>
              <p:ext uri="{D42A27DB-BD31-4B8C-83A1-F6EECF244321}">
                <p14:modId xmlns:p14="http://schemas.microsoft.com/office/powerpoint/2010/main" val="3725280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8587199"/>
                    </a:ext>
                  </a:extLst>
                </a:gridCol>
                <a:gridCol w="1152144">
                  <a:extLst>
                    <a:ext uri="{9D8B030D-6E8A-4147-A177-3AD203B41FA5}">
                      <a16:colId xmlns:a16="http://schemas.microsoft.com/office/drawing/2014/main" val="3104993451"/>
                    </a:ext>
                  </a:extLst>
                </a:gridCol>
                <a:gridCol w="246888">
                  <a:extLst>
                    <a:ext uri="{9D8B030D-6E8A-4147-A177-3AD203B41FA5}">
                      <a16:colId xmlns:a16="http://schemas.microsoft.com/office/drawing/2014/main" val="2560449855"/>
                    </a:ext>
                  </a:extLst>
                </a:gridCol>
                <a:gridCol w="411480">
                  <a:extLst>
                    <a:ext uri="{9D8B030D-6E8A-4147-A177-3AD203B41FA5}">
                      <a16:colId xmlns:a16="http://schemas.microsoft.com/office/drawing/2014/main" val="2304758412"/>
                    </a:ext>
                  </a:extLst>
                </a:gridCol>
                <a:gridCol w="411480">
                  <a:extLst>
                    <a:ext uri="{9D8B030D-6E8A-4147-A177-3AD203B41FA5}">
                      <a16:colId xmlns:a16="http://schemas.microsoft.com/office/drawing/2014/main" val="3208481315"/>
                    </a:ext>
                  </a:extLst>
                </a:gridCol>
                <a:gridCol w="411480">
                  <a:extLst>
                    <a:ext uri="{9D8B030D-6E8A-4147-A177-3AD203B41FA5}">
                      <a16:colId xmlns:a16="http://schemas.microsoft.com/office/drawing/2014/main" val="2461202437"/>
                    </a:ext>
                  </a:extLst>
                </a:gridCol>
                <a:gridCol w="411480">
                  <a:extLst>
                    <a:ext uri="{9D8B030D-6E8A-4147-A177-3AD203B41FA5}">
                      <a16:colId xmlns:a16="http://schemas.microsoft.com/office/drawing/2014/main" val="3404925094"/>
                    </a:ext>
                  </a:extLst>
                </a:gridCol>
                <a:gridCol w="411480">
                  <a:extLst>
                    <a:ext uri="{9D8B030D-6E8A-4147-A177-3AD203B41FA5}">
                      <a16:colId xmlns:a16="http://schemas.microsoft.com/office/drawing/2014/main" val="3219964214"/>
                    </a:ext>
                  </a:extLst>
                </a:gridCol>
                <a:gridCol w="411480">
                  <a:extLst>
                    <a:ext uri="{9D8B030D-6E8A-4147-A177-3AD203B41FA5}">
                      <a16:colId xmlns:a16="http://schemas.microsoft.com/office/drawing/2014/main" val="4249994535"/>
                    </a:ext>
                  </a:extLst>
                </a:gridCol>
                <a:gridCol w="411480">
                  <a:extLst>
                    <a:ext uri="{9D8B030D-6E8A-4147-A177-3AD203B41FA5}">
                      <a16:colId xmlns:a16="http://schemas.microsoft.com/office/drawing/2014/main" val="1428152359"/>
                    </a:ext>
                  </a:extLst>
                </a:gridCol>
                <a:gridCol w="411480">
                  <a:extLst>
                    <a:ext uri="{9D8B030D-6E8A-4147-A177-3AD203B41FA5}">
                      <a16:colId xmlns:a16="http://schemas.microsoft.com/office/drawing/2014/main" val="155481163"/>
                    </a:ext>
                  </a:extLst>
                </a:gridCol>
                <a:gridCol w="411480">
                  <a:extLst>
                    <a:ext uri="{9D8B030D-6E8A-4147-A177-3AD203B41FA5}">
                      <a16:colId xmlns:a16="http://schemas.microsoft.com/office/drawing/2014/main" val="3174618842"/>
                    </a:ext>
                  </a:extLst>
                </a:gridCol>
                <a:gridCol w="411480">
                  <a:extLst>
                    <a:ext uri="{9D8B030D-6E8A-4147-A177-3AD203B41FA5}">
                      <a16:colId xmlns:a16="http://schemas.microsoft.com/office/drawing/2014/main" val="120519272"/>
                    </a:ext>
                  </a:extLst>
                </a:gridCol>
                <a:gridCol w="411480">
                  <a:extLst>
                    <a:ext uri="{9D8B030D-6E8A-4147-A177-3AD203B41FA5}">
                      <a16:colId xmlns:a16="http://schemas.microsoft.com/office/drawing/2014/main" val="2198041693"/>
                    </a:ext>
                  </a:extLst>
                </a:gridCol>
                <a:gridCol w="411480">
                  <a:extLst>
                    <a:ext uri="{9D8B030D-6E8A-4147-A177-3AD203B41FA5}">
                      <a16:colId xmlns:a16="http://schemas.microsoft.com/office/drawing/2014/main" val="274015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20611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hr3 - 2020-12-20 09:03:12</a:t>
                      </a:r>
                      <a:r>
                        <a:rPr kumimoji="0" lang="de-DE" sz="1000" b="0" i="0" u="none" strike="noStrike" kern="1200" cap="none" spc="0" normalizeH="0" baseline="0" noProof="0">
                          <a:ln>
                            <a:noFill/>
                          </a:ln>
                          <a:solidFill>
                            <a:prstClr val="black"/>
                          </a:solidFill>
                          <a:effectLst/>
                          <a:uLnTx/>
                          <a:uFillTx/>
                          <a:latin typeface="+mn-lt"/>
                          <a:ea typeface="+mn-ea"/>
                          <a:cs typeface="+mn-cs"/>
                        </a:rPr>
                        <a:t>
 Kennt ihr das? Die einen sind nur am Naschen und die anderen dekorieren? Bei Tanja Rösner hr3 und Tobi Kämmerer hr3 sind die Rollen jedenfalls klar verteilt. 😃 Das gesamte Team wünscht euch einen schönen vierten Advent.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https://scontent-lga3-2.xx.fbcdn.net/v/t15.5256-10/p160x160/121863366_439850923805046_7224887155428255291_n.jpg?_nc_cat=101&amp;ccb=2&amp;_nc_sid=08861d&amp;_nc_ohc=ZVyZhTzVu2cAX8Dix-v&amp;_nc_ht=scontent-lga3-2.xx&amp;oh=106012696aa1a664d3ccbe9b82c96243&amp;oe=603277A2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01/23/2021 19:18:40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6906517"/>
                  </a:ext>
                </a:extLst>
              </a:tr>
            </a:tbl>
          </a:graphicData>
        </a:graphic>
      </p:graphicFrame>
      <p:sp>
        <p:nvSpPr>
          <p:cNvPr id="4" name="Text Placeholder 3">
            <a:extLst>
              <a:ext uri="{FF2B5EF4-FFF2-40B4-BE49-F238E27FC236}">
                <a16:creationId xmlns:a16="http://schemas.microsoft.com/office/drawing/2014/main" id="{2DC66393-88CE-4B21-AD6E-28D53FA75F6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35321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64B9E-8900-45F0-AAA7-537A3ABB2C22}"/>
              </a:ext>
            </a:extLst>
          </p:cNvPr>
          <p:cNvSpPr>
            <a:spLocks noGrp="1"/>
          </p:cNvSpPr>
          <p:nvPr>
            <p:ph type="title"/>
          </p:nvPr>
        </p:nvSpPr>
        <p:spPr/>
        <p:txBody>
          <a:bodyPr/>
          <a:lstStyle/>
          <a:p>
            <a:r>
              <a:rPr lang="en-US"/>
              <a:t>Facebook Own Videos Table | hr3 - 6 of 26</a:t>
            </a:r>
          </a:p>
        </p:txBody>
      </p:sp>
      <p:graphicFrame>
        <p:nvGraphicFramePr>
          <p:cNvPr id="5" name="Table Placeholder 4">
            <a:extLst>
              <a:ext uri="{FF2B5EF4-FFF2-40B4-BE49-F238E27FC236}">
                <a16:creationId xmlns:a16="http://schemas.microsoft.com/office/drawing/2014/main" id="{81CA53A5-1731-4AC6-98A3-E832F8B0F6ED}"/>
              </a:ext>
            </a:extLst>
          </p:cNvPr>
          <p:cNvGraphicFramePr>
            <a:graphicFrameLocks noGrp="1"/>
          </p:cNvGraphicFramePr>
          <p:nvPr>
            <p:ph type="tbl" sz="quarter" idx="13"/>
            <p:extLst>
              <p:ext uri="{D42A27DB-BD31-4B8C-83A1-F6EECF244321}">
                <p14:modId xmlns:p14="http://schemas.microsoft.com/office/powerpoint/2010/main" val="345512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38958449"/>
                    </a:ext>
                  </a:extLst>
                </a:gridCol>
                <a:gridCol w="1152144">
                  <a:extLst>
                    <a:ext uri="{9D8B030D-6E8A-4147-A177-3AD203B41FA5}">
                      <a16:colId xmlns:a16="http://schemas.microsoft.com/office/drawing/2014/main" val="428442342"/>
                    </a:ext>
                  </a:extLst>
                </a:gridCol>
                <a:gridCol w="246888">
                  <a:extLst>
                    <a:ext uri="{9D8B030D-6E8A-4147-A177-3AD203B41FA5}">
                      <a16:colId xmlns:a16="http://schemas.microsoft.com/office/drawing/2014/main" val="4179093419"/>
                    </a:ext>
                  </a:extLst>
                </a:gridCol>
                <a:gridCol w="411480">
                  <a:extLst>
                    <a:ext uri="{9D8B030D-6E8A-4147-A177-3AD203B41FA5}">
                      <a16:colId xmlns:a16="http://schemas.microsoft.com/office/drawing/2014/main" val="1870879099"/>
                    </a:ext>
                  </a:extLst>
                </a:gridCol>
                <a:gridCol w="411480">
                  <a:extLst>
                    <a:ext uri="{9D8B030D-6E8A-4147-A177-3AD203B41FA5}">
                      <a16:colId xmlns:a16="http://schemas.microsoft.com/office/drawing/2014/main" val="1032067518"/>
                    </a:ext>
                  </a:extLst>
                </a:gridCol>
                <a:gridCol w="411480">
                  <a:extLst>
                    <a:ext uri="{9D8B030D-6E8A-4147-A177-3AD203B41FA5}">
                      <a16:colId xmlns:a16="http://schemas.microsoft.com/office/drawing/2014/main" val="684722798"/>
                    </a:ext>
                  </a:extLst>
                </a:gridCol>
                <a:gridCol w="411480">
                  <a:extLst>
                    <a:ext uri="{9D8B030D-6E8A-4147-A177-3AD203B41FA5}">
                      <a16:colId xmlns:a16="http://schemas.microsoft.com/office/drawing/2014/main" val="3645712252"/>
                    </a:ext>
                  </a:extLst>
                </a:gridCol>
                <a:gridCol w="411480">
                  <a:extLst>
                    <a:ext uri="{9D8B030D-6E8A-4147-A177-3AD203B41FA5}">
                      <a16:colId xmlns:a16="http://schemas.microsoft.com/office/drawing/2014/main" val="2127962549"/>
                    </a:ext>
                  </a:extLst>
                </a:gridCol>
                <a:gridCol w="411480">
                  <a:extLst>
                    <a:ext uri="{9D8B030D-6E8A-4147-A177-3AD203B41FA5}">
                      <a16:colId xmlns:a16="http://schemas.microsoft.com/office/drawing/2014/main" val="2592591390"/>
                    </a:ext>
                  </a:extLst>
                </a:gridCol>
                <a:gridCol w="411480">
                  <a:extLst>
                    <a:ext uri="{9D8B030D-6E8A-4147-A177-3AD203B41FA5}">
                      <a16:colId xmlns:a16="http://schemas.microsoft.com/office/drawing/2014/main" val="3288383155"/>
                    </a:ext>
                  </a:extLst>
                </a:gridCol>
                <a:gridCol w="411480">
                  <a:extLst>
                    <a:ext uri="{9D8B030D-6E8A-4147-A177-3AD203B41FA5}">
                      <a16:colId xmlns:a16="http://schemas.microsoft.com/office/drawing/2014/main" val="1639378202"/>
                    </a:ext>
                  </a:extLst>
                </a:gridCol>
                <a:gridCol w="411480">
                  <a:extLst>
                    <a:ext uri="{9D8B030D-6E8A-4147-A177-3AD203B41FA5}">
                      <a16:colId xmlns:a16="http://schemas.microsoft.com/office/drawing/2014/main" val="1347119189"/>
                    </a:ext>
                  </a:extLst>
                </a:gridCol>
                <a:gridCol w="411480">
                  <a:extLst>
                    <a:ext uri="{9D8B030D-6E8A-4147-A177-3AD203B41FA5}">
                      <a16:colId xmlns:a16="http://schemas.microsoft.com/office/drawing/2014/main" val="2196955582"/>
                    </a:ext>
                  </a:extLst>
                </a:gridCol>
                <a:gridCol w="411480">
                  <a:extLst>
                    <a:ext uri="{9D8B030D-6E8A-4147-A177-3AD203B41FA5}">
                      <a16:colId xmlns:a16="http://schemas.microsoft.com/office/drawing/2014/main" val="3769640812"/>
                    </a:ext>
                  </a:extLst>
                </a:gridCol>
                <a:gridCol w="411480">
                  <a:extLst>
                    <a:ext uri="{9D8B030D-6E8A-4147-A177-3AD203B41FA5}">
                      <a16:colId xmlns:a16="http://schemas.microsoft.com/office/drawing/2014/main" val="11757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5153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hr3 - 2020-12-14 19:04:05</a:t>
                      </a:r>
                      <a:r>
                        <a:rPr kumimoji="0" lang="de-DE" sz="1000" b="0" i="0" u="none" strike="noStrike" kern="1200" cap="none" spc="0" normalizeH="0" baseline="0" noProof="0">
                          <a:ln>
                            <a:noFill/>
                          </a:ln>
                          <a:solidFill>
                            <a:prstClr val="black"/>
                          </a:solidFill>
                          <a:effectLst/>
                          <a:uLnTx/>
                          <a:uFillTx/>
                          <a:latin typeface="+mn-lt"/>
                          <a:ea typeface="+mn-ea"/>
                          <a:cs typeface="+mn-cs"/>
                        </a:rPr>
                        <a:t>
 Uns haben noch diese tollen Videos der ChristmasFireTrucks der Feuerwehr der Stadt Kelkheim erreicht. Am Sonntag sorgten die Einsatzkräfte für ein bisschen Freude und weihnachtliche Stimmung.😍 Dabei durchquerten 15 geschmückte Fahrzeuge alle sechs Stadtteile.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https://scontent-iad3-1.xx.fbcdn.net/v/t15.5256-10/p160x160/130007368_3635680859825141_6172663221171432322_n.jpg?_nc_cat=107&amp;ccb=2&amp;_nc_sid=08861d&amp;_nc_ohc=yOG33inBn24AX9qOAwa&amp;_nc_ht=scontent-iad3-1.xx&amp;oh=33d3849604f3a6a1b9e18ee808fd258f&amp;oe=6039259D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19:17:46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9354672"/>
                  </a:ext>
                </a:extLst>
              </a:tr>
            </a:tbl>
          </a:graphicData>
        </a:graphic>
      </p:graphicFrame>
      <p:sp>
        <p:nvSpPr>
          <p:cNvPr id="4" name="Text Placeholder 3">
            <a:extLst>
              <a:ext uri="{FF2B5EF4-FFF2-40B4-BE49-F238E27FC236}">
                <a16:creationId xmlns:a16="http://schemas.microsoft.com/office/drawing/2014/main" id="{A5E73BEE-3DC0-40CD-80D6-A1E17B26EFA4}"/>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158750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18EAC-1E4C-461C-A4EF-5A4656839CBA}"/>
              </a:ext>
            </a:extLst>
          </p:cNvPr>
          <p:cNvSpPr>
            <a:spLocks noGrp="1"/>
          </p:cNvSpPr>
          <p:nvPr>
            <p:ph type="title"/>
          </p:nvPr>
        </p:nvSpPr>
        <p:spPr/>
        <p:txBody>
          <a:bodyPr/>
          <a:lstStyle/>
          <a:p>
            <a:r>
              <a:rPr lang="en-US"/>
              <a:t>Facebook Own Videos Table | hr3 - 7 of 26</a:t>
            </a:r>
          </a:p>
        </p:txBody>
      </p:sp>
      <p:graphicFrame>
        <p:nvGraphicFramePr>
          <p:cNvPr id="5" name="Table Placeholder 4">
            <a:extLst>
              <a:ext uri="{FF2B5EF4-FFF2-40B4-BE49-F238E27FC236}">
                <a16:creationId xmlns:a16="http://schemas.microsoft.com/office/drawing/2014/main" id="{92A75071-985C-4A88-A25D-0C38C29A8963}"/>
              </a:ext>
            </a:extLst>
          </p:cNvPr>
          <p:cNvGraphicFramePr>
            <a:graphicFrameLocks noGrp="1"/>
          </p:cNvGraphicFramePr>
          <p:nvPr>
            <p:ph type="tbl" sz="quarter" idx="13"/>
            <p:extLst>
              <p:ext uri="{D42A27DB-BD31-4B8C-83A1-F6EECF244321}">
                <p14:modId xmlns:p14="http://schemas.microsoft.com/office/powerpoint/2010/main" val="659009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54825626"/>
                    </a:ext>
                  </a:extLst>
                </a:gridCol>
                <a:gridCol w="1152144">
                  <a:extLst>
                    <a:ext uri="{9D8B030D-6E8A-4147-A177-3AD203B41FA5}">
                      <a16:colId xmlns:a16="http://schemas.microsoft.com/office/drawing/2014/main" val="1749906767"/>
                    </a:ext>
                  </a:extLst>
                </a:gridCol>
                <a:gridCol w="246888">
                  <a:extLst>
                    <a:ext uri="{9D8B030D-6E8A-4147-A177-3AD203B41FA5}">
                      <a16:colId xmlns:a16="http://schemas.microsoft.com/office/drawing/2014/main" val="504707828"/>
                    </a:ext>
                  </a:extLst>
                </a:gridCol>
                <a:gridCol w="411480">
                  <a:extLst>
                    <a:ext uri="{9D8B030D-6E8A-4147-A177-3AD203B41FA5}">
                      <a16:colId xmlns:a16="http://schemas.microsoft.com/office/drawing/2014/main" val="4089087931"/>
                    </a:ext>
                  </a:extLst>
                </a:gridCol>
                <a:gridCol w="411480">
                  <a:extLst>
                    <a:ext uri="{9D8B030D-6E8A-4147-A177-3AD203B41FA5}">
                      <a16:colId xmlns:a16="http://schemas.microsoft.com/office/drawing/2014/main" val="1272096199"/>
                    </a:ext>
                  </a:extLst>
                </a:gridCol>
                <a:gridCol w="411480">
                  <a:extLst>
                    <a:ext uri="{9D8B030D-6E8A-4147-A177-3AD203B41FA5}">
                      <a16:colId xmlns:a16="http://schemas.microsoft.com/office/drawing/2014/main" val="437390322"/>
                    </a:ext>
                  </a:extLst>
                </a:gridCol>
                <a:gridCol w="411480">
                  <a:extLst>
                    <a:ext uri="{9D8B030D-6E8A-4147-A177-3AD203B41FA5}">
                      <a16:colId xmlns:a16="http://schemas.microsoft.com/office/drawing/2014/main" val="3730093320"/>
                    </a:ext>
                  </a:extLst>
                </a:gridCol>
                <a:gridCol w="411480">
                  <a:extLst>
                    <a:ext uri="{9D8B030D-6E8A-4147-A177-3AD203B41FA5}">
                      <a16:colId xmlns:a16="http://schemas.microsoft.com/office/drawing/2014/main" val="2670451068"/>
                    </a:ext>
                  </a:extLst>
                </a:gridCol>
                <a:gridCol w="411480">
                  <a:extLst>
                    <a:ext uri="{9D8B030D-6E8A-4147-A177-3AD203B41FA5}">
                      <a16:colId xmlns:a16="http://schemas.microsoft.com/office/drawing/2014/main" val="3493605482"/>
                    </a:ext>
                  </a:extLst>
                </a:gridCol>
                <a:gridCol w="411480">
                  <a:extLst>
                    <a:ext uri="{9D8B030D-6E8A-4147-A177-3AD203B41FA5}">
                      <a16:colId xmlns:a16="http://schemas.microsoft.com/office/drawing/2014/main" val="2740919807"/>
                    </a:ext>
                  </a:extLst>
                </a:gridCol>
                <a:gridCol w="411480">
                  <a:extLst>
                    <a:ext uri="{9D8B030D-6E8A-4147-A177-3AD203B41FA5}">
                      <a16:colId xmlns:a16="http://schemas.microsoft.com/office/drawing/2014/main" val="2506339347"/>
                    </a:ext>
                  </a:extLst>
                </a:gridCol>
                <a:gridCol w="411480">
                  <a:extLst>
                    <a:ext uri="{9D8B030D-6E8A-4147-A177-3AD203B41FA5}">
                      <a16:colId xmlns:a16="http://schemas.microsoft.com/office/drawing/2014/main" val="2449840056"/>
                    </a:ext>
                  </a:extLst>
                </a:gridCol>
                <a:gridCol w="411480">
                  <a:extLst>
                    <a:ext uri="{9D8B030D-6E8A-4147-A177-3AD203B41FA5}">
                      <a16:colId xmlns:a16="http://schemas.microsoft.com/office/drawing/2014/main" val="169463751"/>
                    </a:ext>
                  </a:extLst>
                </a:gridCol>
                <a:gridCol w="411480">
                  <a:extLst>
                    <a:ext uri="{9D8B030D-6E8A-4147-A177-3AD203B41FA5}">
                      <a16:colId xmlns:a16="http://schemas.microsoft.com/office/drawing/2014/main" val="4234041767"/>
                    </a:ext>
                  </a:extLst>
                </a:gridCol>
                <a:gridCol w="411480">
                  <a:extLst>
                    <a:ext uri="{9D8B030D-6E8A-4147-A177-3AD203B41FA5}">
                      <a16:colId xmlns:a16="http://schemas.microsoft.com/office/drawing/2014/main" val="21235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21022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hr3 - 2020-12-13 08:55:04</a:t>
                      </a:r>
                      <a:r>
                        <a:rPr kumimoji="0" lang="de-DE" sz="1000" b="0" i="0" u="none" strike="noStrike" kern="1200" cap="none" spc="0" normalizeH="0" baseline="0" noProof="0">
                          <a:ln>
                            <a:noFill/>
                          </a:ln>
                          <a:solidFill>
                            <a:prstClr val="black"/>
                          </a:solidFill>
                          <a:effectLst/>
                          <a:uLnTx/>
                          <a:uFillTx/>
                          <a:latin typeface="+mn-lt"/>
                          <a:ea typeface="+mn-ea"/>
                          <a:cs typeface="+mn-cs"/>
                        </a:rPr>
                        <a:t>
 Tanja Rösner hr3, Tobi Kämmerer hr3 und das gesamte hr3-Team wünschen euch einen schönen 3. Advent!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https://scontent-iad3-1.xx.fbcdn.net/v/t15.5256-10/p160x160/121864687_215029283526339_8048788837992670988_n.jpg?_nc_cat=100&amp;ccb=2&amp;_nc_sid=08861d&amp;_nc_ohc=MCCXLCAnSTsAX8isU22&amp;_nc_ht=scontent-iad3-1.xx&amp;oh=cc0120fec729b9b7ee8637f53552c04a&amp;oe=6035D16C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19:17:46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0585705"/>
                  </a:ext>
                </a:extLst>
              </a:tr>
            </a:tbl>
          </a:graphicData>
        </a:graphic>
      </p:graphicFrame>
      <p:sp>
        <p:nvSpPr>
          <p:cNvPr id="4" name="Text Placeholder 3">
            <a:extLst>
              <a:ext uri="{FF2B5EF4-FFF2-40B4-BE49-F238E27FC236}">
                <a16:creationId xmlns:a16="http://schemas.microsoft.com/office/drawing/2014/main" id="{4D4393A6-3633-4791-B91B-FAF64040DA0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631529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F8A9-E1B5-4D82-9F79-9E6126545058}"/>
              </a:ext>
            </a:extLst>
          </p:cNvPr>
          <p:cNvSpPr>
            <a:spLocks noGrp="1"/>
          </p:cNvSpPr>
          <p:nvPr>
            <p:ph type="title"/>
          </p:nvPr>
        </p:nvSpPr>
        <p:spPr/>
        <p:txBody>
          <a:bodyPr/>
          <a:lstStyle/>
          <a:p>
            <a:r>
              <a:rPr lang="en-US"/>
              <a:t>Facebook Own Videos Table | hr3 - 8 of 26</a:t>
            </a:r>
          </a:p>
        </p:txBody>
      </p:sp>
      <p:graphicFrame>
        <p:nvGraphicFramePr>
          <p:cNvPr id="5" name="Table Placeholder 4">
            <a:extLst>
              <a:ext uri="{FF2B5EF4-FFF2-40B4-BE49-F238E27FC236}">
                <a16:creationId xmlns:a16="http://schemas.microsoft.com/office/drawing/2014/main" id="{E223126D-565A-4BC9-A12F-73C411985A0C}"/>
              </a:ext>
            </a:extLst>
          </p:cNvPr>
          <p:cNvGraphicFramePr>
            <a:graphicFrameLocks noGrp="1"/>
          </p:cNvGraphicFramePr>
          <p:nvPr>
            <p:ph type="tbl" sz="quarter" idx="13"/>
            <p:extLst>
              <p:ext uri="{D42A27DB-BD31-4B8C-83A1-F6EECF244321}">
                <p14:modId xmlns:p14="http://schemas.microsoft.com/office/powerpoint/2010/main" val="3222803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14876404"/>
                    </a:ext>
                  </a:extLst>
                </a:gridCol>
                <a:gridCol w="1152144">
                  <a:extLst>
                    <a:ext uri="{9D8B030D-6E8A-4147-A177-3AD203B41FA5}">
                      <a16:colId xmlns:a16="http://schemas.microsoft.com/office/drawing/2014/main" val="2248556491"/>
                    </a:ext>
                  </a:extLst>
                </a:gridCol>
                <a:gridCol w="246888">
                  <a:extLst>
                    <a:ext uri="{9D8B030D-6E8A-4147-A177-3AD203B41FA5}">
                      <a16:colId xmlns:a16="http://schemas.microsoft.com/office/drawing/2014/main" val="953724709"/>
                    </a:ext>
                  </a:extLst>
                </a:gridCol>
                <a:gridCol w="411480">
                  <a:extLst>
                    <a:ext uri="{9D8B030D-6E8A-4147-A177-3AD203B41FA5}">
                      <a16:colId xmlns:a16="http://schemas.microsoft.com/office/drawing/2014/main" val="2054817945"/>
                    </a:ext>
                  </a:extLst>
                </a:gridCol>
                <a:gridCol w="411480">
                  <a:extLst>
                    <a:ext uri="{9D8B030D-6E8A-4147-A177-3AD203B41FA5}">
                      <a16:colId xmlns:a16="http://schemas.microsoft.com/office/drawing/2014/main" val="2870157574"/>
                    </a:ext>
                  </a:extLst>
                </a:gridCol>
                <a:gridCol w="411480">
                  <a:extLst>
                    <a:ext uri="{9D8B030D-6E8A-4147-A177-3AD203B41FA5}">
                      <a16:colId xmlns:a16="http://schemas.microsoft.com/office/drawing/2014/main" val="3778139207"/>
                    </a:ext>
                  </a:extLst>
                </a:gridCol>
                <a:gridCol w="411480">
                  <a:extLst>
                    <a:ext uri="{9D8B030D-6E8A-4147-A177-3AD203B41FA5}">
                      <a16:colId xmlns:a16="http://schemas.microsoft.com/office/drawing/2014/main" val="3911803868"/>
                    </a:ext>
                  </a:extLst>
                </a:gridCol>
                <a:gridCol w="411480">
                  <a:extLst>
                    <a:ext uri="{9D8B030D-6E8A-4147-A177-3AD203B41FA5}">
                      <a16:colId xmlns:a16="http://schemas.microsoft.com/office/drawing/2014/main" val="1074620457"/>
                    </a:ext>
                  </a:extLst>
                </a:gridCol>
                <a:gridCol w="411480">
                  <a:extLst>
                    <a:ext uri="{9D8B030D-6E8A-4147-A177-3AD203B41FA5}">
                      <a16:colId xmlns:a16="http://schemas.microsoft.com/office/drawing/2014/main" val="2346190927"/>
                    </a:ext>
                  </a:extLst>
                </a:gridCol>
                <a:gridCol w="411480">
                  <a:extLst>
                    <a:ext uri="{9D8B030D-6E8A-4147-A177-3AD203B41FA5}">
                      <a16:colId xmlns:a16="http://schemas.microsoft.com/office/drawing/2014/main" val="2884807479"/>
                    </a:ext>
                  </a:extLst>
                </a:gridCol>
                <a:gridCol w="411480">
                  <a:extLst>
                    <a:ext uri="{9D8B030D-6E8A-4147-A177-3AD203B41FA5}">
                      <a16:colId xmlns:a16="http://schemas.microsoft.com/office/drawing/2014/main" val="1340014601"/>
                    </a:ext>
                  </a:extLst>
                </a:gridCol>
                <a:gridCol w="411480">
                  <a:extLst>
                    <a:ext uri="{9D8B030D-6E8A-4147-A177-3AD203B41FA5}">
                      <a16:colId xmlns:a16="http://schemas.microsoft.com/office/drawing/2014/main" val="1960250771"/>
                    </a:ext>
                  </a:extLst>
                </a:gridCol>
                <a:gridCol w="411480">
                  <a:extLst>
                    <a:ext uri="{9D8B030D-6E8A-4147-A177-3AD203B41FA5}">
                      <a16:colId xmlns:a16="http://schemas.microsoft.com/office/drawing/2014/main" val="2618763576"/>
                    </a:ext>
                  </a:extLst>
                </a:gridCol>
                <a:gridCol w="411480">
                  <a:extLst>
                    <a:ext uri="{9D8B030D-6E8A-4147-A177-3AD203B41FA5}">
                      <a16:colId xmlns:a16="http://schemas.microsoft.com/office/drawing/2014/main" val="3521976744"/>
                    </a:ext>
                  </a:extLst>
                </a:gridCol>
                <a:gridCol w="411480">
                  <a:extLst>
                    <a:ext uri="{9D8B030D-6E8A-4147-A177-3AD203B41FA5}">
                      <a16:colId xmlns:a16="http://schemas.microsoft.com/office/drawing/2014/main" val="131256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55923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hr3 - 2020-12-09 12:15:06</a:t>
                      </a:r>
                      <a:r>
                        <a:rPr kumimoji="0" lang="de-DE" sz="1000" b="0" i="0" u="none" strike="noStrike" kern="1200" cap="none" spc="0" normalizeH="0" baseline="0" noProof="0">
                          <a:ln>
                            <a:noFill/>
                          </a:ln>
                          <a:solidFill>
                            <a:prstClr val="black"/>
                          </a:solidFill>
                          <a:effectLst/>
                          <a:uLnTx/>
                          <a:uFillTx/>
                          <a:latin typeface="+mn-lt"/>
                          <a:ea typeface="+mn-ea"/>
                          <a:cs typeface="+mn-cs"/>
                        </a:rPr>
                        <a:t>
 Neuer Ton, neues Glück! 🤔 Erkennt ihr den Star, habt ihr die Chance auf eine Toniebox in der speziellen hr3 Weihnachts-Edition. 🎅🎄
Alle Infos und die Teilnahmebedingungen findet ihr hier: https://www.hr3.de/aktionen/hr3-weihnachtsgeschichte/gewinnspiel-erkennt-ihr-alle-stars-in-der-hr3-weihnachtsgeschichte,hr3-weihnachtshoerspiel-100.html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https://scontent-lga3-1.xx.fbcdn.net/v/t15.5256-10/p160x160/126516803_237143721129082_2747462682140115039_n.jpg?_nc_cat=103&amp;ccb=2&amp;_nc_sid=08861d&amp;_nc_ohc=SvNdgH0XSiEAX_qZitJ&amp;_nc_ht=scontent-lga3-1.xx&amp;oh=fb64ea3ad77b4ad56cad1f9ef31a0f3e&amp;oe=60289DAD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01/15/2021 13:18:46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7494966"/>
                  </a:ext>
                </a:extLst>
              </a:tr>
            </a:tbl>
          </a:graphicData>
        </a:graphic>
      </p:graphicFrame>
      <p:sp>
        <p:nvSpPr>
          <p:cNvPr id="4" name="Text Placeholder 3">
            <a:extLst>
              <a:ext uri="{FF2B5EF4-FFF2-40B4-BE49-F238E27FC236}">
                <a16:creationId xmlns:a16="http://schemas.microsoft.com/office/drawing/2014/main" id="{975D738E-60AF-4924-8A60-AA19922CDB7A}"/>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592664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ED51F-F4E6-4A76-86A1-7D7CD3CE5E76}"/>
              </a:ext>
            </a:extLst>
          </p:cNvPr>
          <p:cNvSpPr>
            <a:spLocks noGrp="1"/>
          </p:cNvSpPr>
          <p:nvPr>
            <p:ph type="title"/>
          </p:nvPr>
        </p:nvSpPr>
        <p:spPr/>
        <p:txBody>
          <a:bodyPr/>
          <a:lstStyle/>
          <a:p>
            <a:r>
              <a:rPr lang="en-US"/>
              <a:t>Facebook Own Videos Table | hr3 - 9 of 26</a:t>
            </a:r>
          </a:p>
        </p:txBody>
      </p:sp>
      <p:graphicFrame>
        <p:nvGraphicFramePr>
          <p:cNvPr id="5" name="Table Placeholder 4">
            <a:extLst>
              <a:ext uri="{FF2B5EF4-FFF2-40B4-BE49-F238E27FC236}">
                <a16:creationId xmlns:a16="http://schemas.microsoft.com/office/drawing/2014/main" id="{AF2316A8-6175-4258-B2C8-61A22984A66F}"/>
              </a:ext>
            </a:extLst>
          </p:cNvPr>
          <p:cNvGraphicFramePr>
            <a:graphicFrameLocks noGrp="1"/>
          </p:cNvGraphicFramePr>
          <p:nvPr>
            <p:ph type="tbl" sz="quarter" idx="13"/>
            <p:extLst>
              <p:ext uri="{D42A27DB-BD31-4B8C-83A1-F6EECF244321}">
                <p14:modId xmlns:p14="http://schemas.microsoft.com/office/powerpoint/2010/main" val="1921903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34301476"/>
                    </a:ext>
                  </a:extLst>
                </a:gridCol>
                <a:gridCol w="1152144">
                  <a:extLst>
                    <a:ext uri="{9D8B030D-6E8A-4147-A177-3AD203B41FA5}">
                      <a16:colId xmlns:a16="http://schemas.microsoft.com/office/drawing/2014/main" val="4154439823"/>
                    </a:ext>
                  </a:extLst>
                </a:gridCol>
                <a:gridCol w="246888">
                  <a:extLst>
                    <a:ext uri="{9D8B030D-6E8A-4147-A177-3AD203B41FA5}">
                      <a16:colId xmlns:a16="http://schemas.microsoft.com/office/drawing/2014/main" val="2834347167"/>
                    </a:ext>
                  </a:extLst>
                </a:gridCol>
                <a:gridCol w="411480">
                  <a:extLst>
                    <a:ext uri="{9D8B030D-6E8A-4147-A177-3AD203B41FA5}">
                      <a16:colId xmlns:a16="http://schemas.microsoft.com/office/drawing/2014/main" val="319988738"/>
                    </a:ext>
                  </a:extLst>
                </a:gridCol>
                <a:gridCol w="411480">
                  <a:extLst>
                    <a:ext uri="{9D8B030D-6E8A-4147-A177-3AD203B41FA5}">
                      <a16:colId xmlns:a16="http://schemas.microsoft.com/office/drawing/2014/main" val="1226629015"/>
                    </a:ext>
                  </a:extLst>
                </a:gridCol>
                <a:gridCol w="411480">
                  <a:extLst>
                    <a:ext uri="{9D8B030D-6E8A-4147-A177-3AD203B41FA5}">
                      <a16:colId xmlns:a16="http://schemas.microsoft.com/office/drawing/2014/main" val="3506495205"/>
                    </a:ext>
                  </a:extLst>
                </a:gridCol>
                <a:gridCol w="411480">
                  <a:extLst>
                    <a:ext uri="{9D8B030D-6E8A-4147-A177-3AD203B41FA5}">
                      <a16:colId xmlns:a16="http://schemas.microsoft.com/office/drawing/2014/main" val="3536739843"/>
                    </a:ext>
                  </a:extLst>
                </a:gridCol>
                <a:gridCol w="411480">
                  <a:extLst>
                    <a:ext uri="{9D8B030D-6E8A-4147-A177-3AD203B41FA5}">
                      <a16:colId xmlns:a16="http://schemas.microsoft.com/office/drawing/2014/main" val="2878268207"/>
                    </a:ext>
                  </a:extLst>
                </a:gridCol>
                <a:gridCol w="411480">
                  <a:extLst>
                    <a:ext uri="{9D8B030D-6E8A-4147-A177-3AD203B41FA5}">
                      <a16:colId xmlns:a16="http://schemas.microsoft.com/office/drawing/2014/main" val="1688632053"/>
                    </a:ext>
                  </a:extLst>
                </a:gridCol>
                <a:gridCol w="411480">
                  <a:extLst>
                    <a:ext uri="{9D8B030D-6E8A-4147-A177-3AD203B41FA5}">
                      <a16:colId xmlns:a16="http://schemas.microsoft.com/office/drawing/2014/main" val="2164237086"/>
                    </a:ext>
                  </a:extLst>
                </a:gridCol>
                <a:gridCol w="411480">
                  <a:extLst>
                    <a:ext uri="{9D8B030D-6E8A-4147-A177-3AD203B41FA5}">
                      <a16:colId xmlns:a16="http://schemas.microsoft.com/office/drawing/2014/main" val="93403535"/>
                    </a:ext>
                  </a:extLst>
                </a:gridCol>
                <a:gridCol w="411480">
                  <a:extLst>
                    <a:ext uri="{9D8B030D-6E8A-4147-A177-3AD203B41FA5}">
                      <a16:colId xmlns:a16="http://schemas.microsoft.com/office/drawing/2014/main" val="3434377240"/>
                    </a:ext>
                  </a:extLst>
                </a:gridCol>
                <a:gridCol w="411480">
                  <a:extLst>
                    <a:ext uri="{9D8B030D-6E8A-4147-A177-3AD203B41FA5}">
                      <a16:colId xmlns:a16="http://schemas.microsoft.com/office/drawing/2014/main" val="3211624168"/>
                    </a:ext>
                  </a:extLst>
                </a:gridCol>
                <a:gridCol w="411480">
                  <a:extLst>
                    <a:ext uri="{9D8B030D-6E8A-4147-A177-3AD203B41FA5}">
                      <a16:colId xmlns:a16="http://schemas.microsoft.com/office/drawing/2014/main" val="2405043"/>
                    </a:ext>
                  </a:extLst>
                </a:gridCol>
                <a:gridCol w="411480">
                  <a:extLst>
                    <a:ext uri="{9D8B030D-6E8A-4147-A177-3AD203B41FA5}">
                      <a16:colId xmlns:a16="http://schemas.microsoft.com/office/drawing/2014/main" val="2308193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83137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hr3 - 2020-12-08 11:54:04</a:t>
                      </a:r>
                      <a:r>
                        <a:rPr kumimoji="0" lang="de-DE" sz="1000" b="0" i="0" u="none" strike="noStrike" kern="1200" cap="none" spc="0" normalizeH="0" baseline="0" noProof="0">
                          <a:ln>
                            <a:noFill/>
                          </a:ln>
                          <a:solidFill>
                            <a:prstClr val="black"/>
                          </a:solidFill>
                          <a:effectLst/>
                          <a:uLnTx/>
                          <a:uFillTx/>
                          <a:latin typeface="+mn-lt"/>
                          <a:ea typeface="+mn-ea"/>
                          <a:cs typeface="+mn-cs"/>
                        </a:rPr>
                        <a:t>
 🎄 hr3 Hörer Stefan verteilt die Kekse in der Familie, auf seiner Arbeit und verschickt sie an Freunde. Jährlich geht dafür eine Woche Urlaub drauf. 🤯 Habt ihr schon Kekse gebacken? Postet eure Fotos in die Kommentare.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https://scontent-iad3-1.xx.fbcdn.net/v/t15.5256-10/p160x160/121857782_689198278453906_5049690392781761277_n.jpg?_nc_cat=107&amp;ccb=2&amp;_nc_sid=08861d&amp;_nc_ohc=tpX4wr_02tYAX8qmA1R&amp;_nc_ht=scontent-iad3-1.xx&amp;oh=684e8553f205019c1382a7479ce50d56&amp;oe=6035DFA4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765233"/>
                  </a:ext>
                </a:extLst>
              </a:tr>
            </a:tbl>
          </a:graphicData>
        </a:graphic>
      </p:graphicFrame>
      <p:sp>
        <p:nvSpPr>
          <p:cNvPr id="4" name="Text Placeholder 3">
            <a:extLst>
              <a:ext uri="{FF2B5EF4-FFF2-40B4-BE49-F238E27FC236}">
                <a16:creationId xmlns:a16="http://schemas.microsoft.com/office/drawing/2014/main" id="{2C4EAADE-0794-4627-BFD8-C14B90A684D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08992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C15E-443E-4852-B5BE-F61CC3B44780}"/>
              </a:ext>
            </a:extLst>
          </p:cNvPr>
          <p:cNvSpPr>
            <a:spLocks noGrp="1"/>
          </p:cNvSpPr>
          <p:nvPr>
            <p:ph type="title"/>
          </p:nvPr>
        </p:nvSpPr>
        <p:spPr/>
        <p:txBody>
          <a:bodyPr/>
          <a:lstStyle/>
          <a:p>
            <a:r>
              <a:rPr lang="en-US"/>
              <a:t>Facebook Own Videos Table | hr3 - 10 of 26</a:t>
            </a:r>
          </a:p>
        </p:txBody>
      </p:sp>
      <p:graphicFrame>
        <p:nvGraphicFramePr>
          <p:cNvPr id="5" name="Table Placeholder 4">
            <a:extLst>
              <a:ext uri="{FF2B5EF4-FFF2-40B4-BE49-F238E27FC236}">
                <a16:creationId xmlns:a16="http://schemas.microsoft.com/office/drawing/2014/main" id="{5836C279-CB1C-4C54-A592-1936876D2E98}"/>
              </a:ext>
            </a:extLst>
          </p:cNvPr>
          <p:cNvGraphicFramePr>
            <a:graphicFrameLocks noGrp="1"/>
          </p:cNvGraphicFramePr>
          <p:nvPr>
            <p:ph type="tbl" sz="quarter" idx="13"/>
            <p:extLst>
              <p:ext uri="{D42A27DB-BD31-4B8C-83A1-F6EECF244321}">
                <p14:modId xmlns:p14="http://schemas.microsoft.com/office/powerpoint/2010/main" val="320579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52752144"/>
                    </a:ext>
                  </a:extLst>
                </a:gridCol>
                <a:gridCol w="1152144">
                  <a:extLst>
                    <a:ext uri="{9D8B030D-6E8A-4147-A177-3AD203B41FA5}">
                      <a16:colId xmlns:a16="http://schemas.microsoft.com/office/drawing/2014/main" val="3986861050"/>
                    </a:ext>
                  </a:extLst>
                </a:gridCol>
                <a:gridCol w="246888">
                  <a:extLst>
                    <a:ext uri="{9D8B030D-6E8A-4147-A177-3AD203B41FA5}">
                      <a16:colId xmlns:a16="http://schemas.microsoft.com/office/drawing/2014/main" val="3172519744"/>
                    </a:ext>
                  </a:extLst>
                </a:gridCol>
                <a:gridCol w="411480">
                  <a:extLst>
                    <a:ext uri="{9D8B030D-6E8A-4147-A177-3AD203B41FA5}">
                      <a16:colId xmlns:a16="http://schemas.microsoft.com/office/drawing/2014/main" val="482080016"/>
                    </a:ext>
                  </a:extLst>
                </a:gridCol>
                <a:gridCol w="411480">
                  <a:extLst>
                    <a:ext uri="{9D8B030D-6E8A-4147-A177-3AD203B41FA5}">
                      <a16:colId xmlns:a16="http://schemas.microsoft.com/office/drawing/2014/main" val="1889023571"/>
                    </a:ext>
                  </a:extLst>
                </a:gridCol>
                <a:gridCol w="411480">
                  <a:extLst>
                    <a:ext uri="{9D8B030D-6E8A-4147-A177-3AD203B41FA5}">
                      <a16:colId xmlns:a16="http://schemas.microsoft.com/office/drawing/2014/main" val="4156892812"/>
                    </a:ext>
                  </a:extLst>
                </a:gridCol>
                <a:gridCol w="411480">
                  <a:extLst>
                    <a:ext uri="{9D8B030D-6E8A-4147-A177-3AD203B41FA5}">
                      <a16:colId xmlns:a16="http://schemas.microsoft.com/office/drawing/2014/main" val="497786828"/>
                    </a:ext>
                  </a:extLst>
                </a:gridCol>
                <a:gridCol w="411480">
                  <a:extLst>
                    <a:ext uri="{9D8B030D-6E8A-4147-A177-3AD203B41FA5}">
                      <a16:colId xmlns:a16="http://schemas.microsoft.com/office/drawing/2014/main" val="1110504815"/>
                    </a:ext>
                  </a:extLst>
                </a:gridCol>
                <a:gridCol w="411480">
                  <a:extLst>
                    <a:ext uri="{9D8B030D-6E8A-4147-A177-3AD203B41FA5}">
                      <a16:colId xmlns:a16="http://schemas.microsoft.com/office/drawing/2014/main" val="2855266192"/>
                    </a:ext>
                  </a:extLst>
                </a:gridCol>
                <a:gridCol w="411480">
                  <a:extLst>
                    <a:ext uri="{9D8B030D-6E8A-4147-A177-3AD203B41FA5}">
                      <a16:colId xmlns:a16="http://schemas.microsoft.com/office/drawing/2014/main" val="284699057"/>
                    </a:ext>
                  </a:extLst>
                </a:gridCol>
                <a:gridCol w="411480">
                  <a:extLst>
                    <a:ext uri="{9D8B030D-6E8A-4147-A177-3AD203B41FA5}">
                      <a16:colId xmlns:a16="http://schemas.microsoft.com/office/drawing/2014/main" val="2973929350"/>
                    </a:ext>
                  </a:extLst>
                </a:gridCol>
                <a:gridCol w="411480">
                  <a:extLst>
                    <a:ext uri="{9D8B030D-6E8A-4147-A177-3AD203B41FA5}">
                      <a16:colId xmlns:a16="http://schemas.microsoft.com/office/drawing/2014/main" val="611830094"/>
                    </a:ext>
                  </a:extLst>
                </a:gridCol>
                <a:gridCol w="411480">
                  <a:extLst>
                    <a:ext uri="{9D8B030D-6E8A-4147-A177-3AD203B41FA5}">
                      <a16:colId xmlns:a16="http://schemas.microsoft.com/office/drawing/2014/main" val="449471419"/>
                    </a:ext>
                  </a:extLst>
                </a:gridCol>
                <a:gridCol w="411480">
                  <a:extLst>
                    <a:ext uri="{9D8B030D-6E8A-4147-A177-3AD203B41FA5}">
                      <a16:colId xmlns:a16="http://schemas.microsoft.com/office/drawing/2014/main" val="2226739257"/>
                    </a:ext>
                  </a:extLst>
                </a:gridCol>
                <a:gridCol w="411480">
                  <a:extLst>
                    <a:ext uri="{9D8B030D-6E8A-4147-A177-3AD203B41FA5}">
                      <a16:colId xmlns:a16="http://schemas.microsoft.com/office/drawing/2014/main" val="414027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76971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hr3 - 2020-12-06 09:11:05</a:t>
                      </a:r>
                      <a:r>
                        <a:rPr kumimoji="0" lang="de-DE" sz="1000" b="0" i="0" u="none" strike="noStrike" kern="1200" cap="none" spc="0" normalizeH="0" baseline="0" noProof="0">
                          <a:ln>
                            <a:noFill/>
                          </a:ln>
                          <a:solidFill>
                            <a:prstClr val="black"/>
                          </a:solidFill>
                          <a:effectLst/>
                          <a:uLnTx/>
                          <a:uFillTx/>
                          <a:latin typeface="+mn-lt"/>
                          <a:ea typeface="+mn-ea"/>
                          <a:cs typeface="+mn-cs"/>
                        </a:rPr>
                        <a:t>
 Tobi Kämmerer hr3  und Tanja Rösner hr3  wünschen euch einen tollen zweiten Advent!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https://scontent-yyz1-1.xx.fbcdn.net/v/t15.5256-10/p160x160/126817483_2098513190281654_5953389718180910500_n.jpg?_nc_cat=106&amp;ccb=2&amp;_nc_sid=08861d&amp;_nc_ohc=8WFlRxx4aqYAX9cqCjv&amp;_nc_ht=scontent-yyz1-1.xx&amp;oh=61e1502873d79c21b6e6455073cb1434&amp;oe=6037231F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01/28/2021 07:19:38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5506308"/>
                  </a:ext>
                </a:extLst>
              </a:tr>
            </a:tbl>
          </a:graphicData>
        </a:graphic>
      </p:graphicFrame>
      <p:sp>
        <p:nvSpPr>
          <p:cNvPr id="4" name="Text Placeholder 3">
            <a:extLst>
              <a:ext uri="{FF2B5EF4-FFF2-40B4-BE49-F238E27FC236}">
                <a16:creationId xmlns:a16="http://schemas.microsoft.com/office/drawing/2014/main" id="{23E83C12-D174-41BB-83D6-B51453C4257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30396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01117-7901-43D1-A5E7-EAEB0A2DF8B6}"/>
              </a:ext>
            </a:extLst>
          </p:cNvPr>
          <p:cNvSpPr>
            <a:spLocks noGrp="1"/>
          </p:cNvSpPr>
          <p:nvPr>
            <p:ph type="title"/>
          </p:nvPr>
        </p:nvSpPr>
        <p:spPr/>
        <p:txBody>
          <a:bodyPr/>
          <a:lstStyle/>
          <a:p>
            <a:r>
              <a:rPr lang="en-US"/>
              <a:t>Facebook Own Videos Table | hr3 - 11 of 26</a:t>
            </a:r>
          </a:p>
        </p:txBody>
      </p:sp>
      <p:graphicFrame>
        <p:nvGraphicFramePr>
          <p:cNvPr id="5" name="Table Placeholder 4">
            <a:extLst>
              <a:ext uri="{FF2B5EF4-FFF2-40B4-BE49-F238E27FC236}">
                <a16:creationId xmlns:a16="http://schemas.microsoft.com/office/drawing/2014/main" id="{82B9EEF3-B373-4CF5-BB81-002B24171120}"/>
              </a:ext>
            </a:extLst>
          </p:cNvPr>
          <p:cNvGraphicFramePr>
            <a:graphicFrameLocks noGrp="1"/>
          </p:cNvGraphicFramePr>
          <p:nvPr>
            <p:ph type="tbl" sz="quarter" idx="13"/>
            <p:extLst>
              <p:ext uri="{D42A27DB-BD31-4B8C-83A1-F6EECF244321}">
                <p14:modId xmlns:p14="http://schemas.microsoft.com/office/powerpoint/2010/main" val="34821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32316225"/>
                    </a:ext>
                  </a:extLst>
                </a:gridCol>
                <a:gridCol w="1152144">
                  <a:extLst>
                    <a:ext uri="{9D8B030D-6E8A-4147-A177-3AD203B41FA5}">
                      <a16:colId xmlns:a16="http://schemas.microsoft.com/office/drawing/2014/main" val="3629517276"/>
                    </a:ext>
                  </a:extLst>
                </a:gridCol>
                <a:gridCol w="246888">
                  <a:extLst>
                    <a:ext uri="{9D8B030D-6E8A-4147-A177-3AD203B41FA5}">
                      <a16:colId xmlns:a16="http://schemas.microsoft.com/office/drawing/2014/main" val="798406310"/>
                    </a:ext>
                  </a:extLst>
                </a:gridCol>
                <a:gridCol w="411480">
                  <a:extLst>
                    <a:ext uri="{9D8B030D-6E8A-4147-A177-3AD203B41FA5}">
                      <a16:colId xmlns:a16="http://schemas.microsoft.com/office/drawing/2014/main" val="1079069303"/>
                    </a:ext>
                  </a:extLst>
                </a:gridCol>
                <a:gridCol w="411480">
                  <a:extLst>
                    <a:ext uri="{9D8B030D-6E8A-4147-A177-3AD203B41FA5}">
                      <a16:colId xmlns:a16="http://schemas.microsoft.com/office/drawing/2014/main" val="958258896"/>
                    </a:ext>
                  </a:extLst>
                </a:gridCol>
                <a:gridCol w="411480">
                  <a:extLst>
                    <a:ext uri="{9D8B030D-6E8A-4147-A177-3AD203B41FA5}">
                      <a16:colId xmlns:a16="http://schemas.microsoft.com/office/drawing/2014/main" val="2498726825"/>
                    </a:ext>
                  </a:extLst>
                </a:gridCol>
                <a:gridCol w="411480">
                  <a:extLst>
                    <a:ext uri="{9D8B030D-6E8A-4147-A177-3AD203B41FA5}">
                      <a16:colId xmlns:a16="http://schemas.microsoft.com/office/drawing/2014/main" val="3850958236"/>
                    </a:ext>
                  </a:extLst>
                </a:gridCol>
                <a:gridCol w="411480">
                  <a:extLst>
                    <a:ext uri="{9D8B030D-6E8A-4147-A177-3AD203B41FA5}">
                      <a16:colId xmlns:a16="http://schemas.microsoft.com/office/drawing/2014/main" val="2185903954"/>
                    </a:ext>
                  </a:extLst>
                </a:gridCol>
                <a:gridCol w="411480">
                  <a:extLst>
                    <a:ext uri="{9D8B030D-6E8A-4147-A177-3AD203B41FA5}">
                      <a16:colId xmlns:a16="http://schemas.microsoft.com/office/drawing/2014/main" val="734239388"/>
                    </a:ext>
                  </a:extLst>
                </a:gridCol>
                <a:gridCol w="411480">
                  <a:extLst>
                    <a:ext uri="{9D8B030D-6E8A-4147-A177-3AD203B41FA5}">
                      <a16:colId xmlns:a16="http://schemas.microsoft.com/office/drawing/2014/main" val="776996050"/>
                    </a:ext>
                  </a:extLst>
                </a:gridCol>
                <a:gridCol w="411480">
                  <a:extLst>
                    <a:ext uri="{9D8B030D-6E8A-4147-A177-3AD203B41FA5}">
                      <a16:colId xmlns:a16="http://schemas.microsoft.com/office/drawing/2014/main" val="3765433720"/>
                    </a:ext>
                  </a:extLst>
                </a:gridCol>
                <a:gridCol w="411480">
                  <a:extLst>
                    <a:ext uri="{9D8B030D-6E8A-4147-A177-3AD203B41FA5}">
                      <a16:colId xmlns:a16="http://schemas.microsoft.com/office/drawing/2014/main" val="2044889549"/>
                    </a:ext>
                  </a:extLst>
                </a:gridCol>
                <a:gridCol w="411480">
                  <a:extLst>
                    <a:ext uri="{9D8B030D-6E8A-4147-A177-3AD203B41FA5}">
                      <a16:colId xmlns:a16="http://schemas.microsoft.com/office/drawing/2014/main" val="1281659169"/>
                    </a:ext>
                  </a:extLst>
                </a:gridCol>
                <a:gridCol w="411480">
                  <a:extLst>
                    <a:ext uri="{9D8B030D-6E8A-4147-A177-3AD203B41FA5}">
                      <a16:colId xmlns:a16="http://schemas.microsoft.com/office/drawing/2014/main" val="3792204848"/>
                    </a:ext>
                  </a:extLst>
                </a:gridCol>
                <a:gridCol w="411480">
                  <a:extLst>
                    <a:ext uri="{9D8B030D-6E8A-4147-A177-3AD203B41FA5}">
                      <a16:colId xmlns:a16="http://schemas.microsoft.com/office/drawing/2014/main" val="194439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924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hr3 - 2020-12-04 11:54:03</a:t>
                      </a:r>
                      <a:r>
                        <a:rPr kumimoji="0" lang="de-DE" sz="1000" b="0" i="0" u="none" strike="noStrike" kern="1200" cap="none" spc="0" normalizeH="0" baseline="0" noProof="0">
                          <a:ln>
                            <a:noFill/>
                          </a:ln>
                          <a:solidFill>
                            <a:prstClr val="black"/>
                          </a:solidFill>
                          <a:effectLst/>
                          <a:uLnTx/>
                          <a:uFillTx/>
                          <a:latin typeface="+mn-lt"/>
                          <a:ea typeface="+mn-ea"/>
                          <a:cs typeface="+mn-cs"/>
                        </a:rPr>
                        <a:t>
 Wow, wie viele Stimmen die Sprecher Cathlen Gawlich und Stefan Kaminski einfach drauf haben! 😍 Mit dabei sind auch Mark Forster, Samu Haber, Michael Mittermeier, Sonja Zietlow, Eckart von Hirschhausen, Stefanie Heinzmann und viele weitere.
Ab dem 14. Dezember bekommt Ihr "Die hr3 Weihnachtsgeschichte" zum kostenlos Downloaden und Anhören - auf hr3.de und überall, wo es Podcasts gibt.. 
Alle Infos: https://www.hr3.de/aktionen/hr3-weihnachtsgeschichte/gewinnspiel-erkennt-ihr-alle-stars-in-der-hr3-weihnachtsgeschichte,hr3-weihnachtshoerspiel-100.html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https://scontent-iad3-1.xx.fbcdn.net/v/t15.5256-10/p160x160/121853096_227173822158256_7041768223379417396_n.jpg?_nc_cat=110&amp;ccb=2&amp;_nc_sid=08861d&amp;_nc_ohc=cdJLlJ_p2UMAX89KB4e&amp;_nc_ht=scontent-iad3-1.xx&amp;oh=3b520115153cd7729dd893822c324882&amp;oe=603834DD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16886271"/>
                  </a:ext>
                </a:extLst>
              </a:tr>
            </a:tbl>
          </a:graphicData>
        </a:graphic>
      </p:graphicFrame>
      <p:sp>
        <p:nvSpPr>
          <p:cNvPr id="4" name="Text Placeholder 3">
            <a:extLst>
              <a:ext uri="{FF2B5EF4-FFF2-40B4-BE49-F238E27FC236}">
                <a16:creationId xmlns:a16="http://schemas.microsoft.com/office/drawing/2014/main" id="{619146AB-A730-4465-A2BB-837196FCD879}"/>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583015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7762F-C538-4BA3-92B4-D29CD2C60C59}"/>
              </a:ext>
            </a:extLst>
          </p:cNvPr>
          <p:cNvSpPr>
            <a:spLocks noGrp="1"/>
          </p:cNvSpPr>
          <p:nvPr>
            <p:ph type="title"/>
          </p:nvPr>
        </p:nvSpPr>
        <p:spPr/>
        <p:txBody>
          <a:bodyPr/>
          <a:lstStyle/>
          <a:p>
            <a:r>
              <a:rPr lang="en-US"/>
              <a:t>Facebook Own Videos Table | hr3 - 12 of 26</a:t>
            </a:r>
          </a:p>
        </p:txBody>
      </p:sp>
      <p:graphicFrame>
        <p:nvGraphicFramePr>
          <p:cNvPr id="5" name="Table Placeholder 4">
            <a:extLst>
              <a:ext uri="{FF2B5EF4-FFF2-40B4-BE49-F238E27FC236}">
                <a16:creationId xmlns:a16="http://schemas.microsoft.com/office/drawing/2014/main" id="{7C364617-EC51-4631-B2AD-7CAD1B2FD8BD}"/>
              </a:ext>
            </a:extLst>
          </p:cNvPr>
          <p:cNvGraphicFramePr>
            <a:graphicFrameLocks noGrp="1"/>
          </p:cNvGraphicFramePr>
          <p:nvPr>
            <p:ph type="tbl" sz="quarter" idx="13"/>
            <p:extLst>
              <p:ext uri="{D42A27DB-BD31-4B8C-83A1-F6EECF244321}">
                <p14:modId xmlns:p14="http://schemas.microsoft.com/office/powerpoint/2010/main" val="194156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09726974"/>
                    </a:ext>
                  </a:extLst>
                </a:gridCol>
                <a:gridCol w="1152144">
                  <a:extLst>
                    <a:ext uri="{9D8B030D-6E8A-4147-A177-3AD203B41FA5}">
                      <a16:colId xmlns:a16="http://schemas.microsoft.com/office/drawing/2014/main" val="2084862710"/>
                    </a:ext>
                  </a:extLst>
                </a:gridCol>
                <a:gridCol w="246888">
                  <a:extLst>
                    <a:ext uri="{9D8B030D-6E8A-4147-A177-3AD203B41FA5}">
                      <a16:colId xmlns:a16="http://schemas.microsoft.com/office/drawing/2014/main" val="10450281"/>
                    </a:ext>
                  </a:extLst>
                </a:gridCol>
                <a:gridCol w="411480">
                  <a:extLst>
                    <a:ext uri="{9D8B030D-6E8A-4147-A177-3AD203B41FA5}">
                      <a16:colId xmlns:a16="http://schemas.microsoft.com/office/drawing/2014/main" val="1195111813"/>
                    </a:ext>
                  </a:extLst>
                </a:gridCol>
                <a:gridCol w="411480">
                  <a:extLst>
                    <a:ext uri="{9D8B030D-6E8A-4147-A177-3AD203B41FA5}">
                      <a16:colId xmlns:a16="http://schemas.microsoft.com/office/drawing/2014/main" val="1796024211"/>
                    </a:ext>
                  </a:extLst>
                </a:gridCol>
                <a:gridCol w="411480">
                  <a:extLst>
                    <a:ext uri="{9D8B030D-6E8A-4147-A177-3AD203B41FA5}">
                      <a16:colId xmlns:a16="http://schemas.microsoft.com/office/drawing/2014/main" val="1250335196"/>
                    </a:ext>
                  </a:extLst>
                </a:gridCol>
                <a:gridCol w="411480">
                  <a:extLst>
                    <a:ext uri="{9D8B030D-6E8A-4147-A177-3AD203B41FA5}">
                      <a16:colId xmlns:a16="http://schemas.microsoft.com/office/drawing/2014/main" val="1262167237"/>
                    </a:ext>
                  </a:extLst>
                </a:gridCol>
                <a:gridCol w="411480">
                  <a:extLst>
                    <a:ext uri="{9D8B030D-6E8A-4147-A177-3AD203B41FA5}">
                      <a16:colId xmlns:a16="http://schemas.microsoft.com/office/drawing/2014/main" val="3120311990"/>
                    </a:ext>
                  </a:extLst>
                </a:gridCol>
                <a:gridCol w="411480">
                  <a:extLst>
                    <a:ext uri="{9D8B030D-6E8A-4147-A177-3AD203B41FA5}">
                      <a16:colId xmlns:a16="http://schemas.microsoft.com/office/drawing/2014/main" val="2075453364"/>
                    </a:ext>
                  </a:extLst>
                </a:gridCol>
                <a:gridCol w="411480">
                  <a:extLst>
                    <a:ext uri="{9D8B030D-6E8A-4147-A177-3AD203B41FA5}">
                      <a16:colId xmlns:a16="http://schemas.microsoft.com/office/drawing/2014/main" val="1403157090"/>
                    </a:ext>
                  </a:extLst>
                </a:gridCol>
                <a:gridCol w="411480">
                  <a:extLst>
                    <a:ext uri="{9D8B030D-6E8A-4147-A177-3AD203B41FA5}">
                      <a16:colId xmlns:a16="http://schemas.microsoft.com/office/drawing/2014/main" val="3091844895"/>
                    </a:ext>
                  </a:extLst>
                </a:gridCol>
                <a:gridCol w="411480">
                  <a:extLst>
                    <a:ext uri="{9D8B030D-6E8A-4147-A177-3AD203B41FA5}">
                      <a16:colId xmlns:a16="http://schemas.microsoft.com/office/drawing/2014/main" val="2244109838"/>
                    </a:ext>
                  </a:extLst>
                </a:gridCol>
                <a:gridCol w="411480">
                  <a:extLst>
                    <a:ext uri="{9D8B030D-6E8A-4147-A177-3AD203B41FA5}">
                      <a16:colId xmlns:a16="http://schemas.microsoft.com/office/drawing/2014/main" val="4203702884"/>
                    </a:ext>
                  </a:extLst>
                </a:gridCol>
                <a:gridCol w="411480">
                  <a:extLst>
                    <a:ext uri="{9D8B030D-6E8A-4147-A177-3AD203B41FA5}">
                      <a16:colId xmlns:a16="http://schemas.microsoft.com/office/drawing/2014/main" val="2398584506"/>
                    </a:ext>
                  </a:extLst>
                </a:gridCol>
                <a:gridCol w="411480">
                  <a:extLst>
                    <a:ext uri="{9D8B030D-6E8A-4147-A177-3AD203B41FA5}">
                      <a16:colId xmlns:a16="http://schemas.microsoft.com/office/drawing/2014/main" val="358896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13853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hr3 - 2020-12-02 12:04:45</a:t>
                      </a:r>
                      <a:r>
                        <a:rPr kumimoji="0" lang="de-DE" sz="1000" b="0" i="0" u="none" strike="noStrike" kern="1200" cap="none" spc="0" normalizeH="0" baseline="0" noProof="0">
                          <a:ln>
                            <a:noFill/>
                          </a:ln>
                          <a:solidFill>
                            <a:prstClr val="black"/>
                          </a:solidFill>
                          <a:effectLst/>
                          <a:uLnTx/>
                          <a:uFillTx/>
                          <a:latin typeface="+mn-lt"/>
                          <a:ea typeface="+mn-ea"/>
                          <a:cs typeface="+mn-cs"/>
                        </a:rPr>
                        <a:t>
 Hier ist ein kleiner Vorgeschmack auf die hr3 Weihnachtsgeschichte. 🎄 Erkennt ihr den Star, habt ihr die Chance auf eine Toniebox in der speziellen hr3 Weihnachts-Edition. 🎅
Alle Infos und die Teilnahmebedingungen findet ihr hier: https://www.hr3.de/aktionen/hr3-weihnachtsgeschichte/gewinnspiel-erkennt-ihr-alle-stars-in-der-hr3-weihnachtsgeschichte,hr3-weihnachtshoerspiel-100.html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https://scontent-iad3-1.xx.fbcdn.net/v/t15.5256-10/p160x160/121855897_441422333903629_3998948623592539514_n.jpg?_nc_cat=106&amp;ccb=2&amp;_nc_sid=08861d&amp;_nc_ohc=00LbdZayubcAX9l0Vtb&amp;_nc_ht=scontent-iad3-1.xx&amp;oh=4d46b2d4aedb15c94d2c939cf1477d0c&amp;oe=60345B3A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01/24/2021 19:17:50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4256241"/>
                  </a:ext>
                </a:extLst>
              </a:tr>
            </a:tbl>
          </a:graphicData>
        </a:graphic>
      </p:graphicFrame>
      <p:sp>
        <p:nvSpPr>
          <p:cNvPr id="4" name="Text Placeholder 3">
            <a:extLst>
              <a:ext uri="{FF2B5EF4-FFF2-40B4-BE49-F238E27FC236}">
                <a16:creationId xmlns:a16="http://schemas.microsoft.com/office/drawing/2014/main" id="{A5ECA1AD-E8D7-4275-BFA2-1108027B1AF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898082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4694-0745-4C60-BB94-7050F141023C}"/>
              </a:ext>
            </a:extLst>
          </p:cNvPr>
          <p:cNvSpPr>
            <a:spLocks noGrp="1"/>
          </p:cNvSpPr>
          <p:nvPr>
            <p:ph type="title"/>
          </p:nvPr>
        </p:nvSpPr>
        <p:spPr/>
        <p:txBody>
          <a:bodyPr/>
          <a:lstStyle/>
          <a:p>
            <a:r>
              <a:rPr lang="en-US"/>
              <a:t>Facebook Own Videos Table | hr3 - 13 of 26</a:t>
            </a:r>
          </a:p>
        </p:txBody>
      </p:sp>
      <p:graphicFrame>
        <p:nvGraphicFramePr>
          <p:cNvPr id="5" name="Table Placeholder 4">
            <a:extLst>
              <a:ext uri="{FF2B5EF4-FFF2-40B4-BE49-F238E27FC236}">
                <a16:creationId xmlns:a16="http://schemas.microsoft.com/office/drawing/2014/main" id="{73F860E7-9BD8-4C73-BDEC-51517EBE1D16}"/>
              </a:ext>
            </a:extLst>
          </p:cNvPr>
          <p:cNvGraphicFramePr>
            <a:graphicFrameLocks noGrp="1"/>
          </p:cNvGraphicFramePr>
          <p:nvPr>
            <p:ph type="tbl" sz="quarter" idx="13"/>
            <p:extLst>
              <p:ext uri="{D42A27DB-BD31-4B8C-83A1-F6EECF244321}">
                <p14:modId xmlns:p14="http://schemas.microsoft.com/office/powerpoint/2010/main" val="284418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67096467"/>
                    </a:ext>
                  </a:extLst>
                </a:gridCol>
                <a:gridCol w="1152144">
                  <a:extLst>
                    <a:ext uri="{9D8B030D-6E8A-4147-A177-3AD203B41FA5}">
                      <a16:colId xmlns:a16="http://schemas.microsoft.com/office/drawing/2014/main" val="3300162757"/>
                    </a:ext>
                  </a:extLst>
                </a:gridCol>
                <a:gridCol w="246888">
                  <a:extLst>
                    <a:ext uri="{9D8B030D-6E8A-4147-A177-3AD203B41FA5}">
                      <a16:colId xmlns:a16="http://schemas.microsoft.com/office/drawing/2014/main" val="2438579512"/>
                    </a:ext>
                  </a:extLst>
                </a:gridCol>
                <a:gridCol w="411480">
                  <a:extLst>
                    <a:ext uri="{9D8B030D-6E8A-4147-A177-3AD203B41FA5}">
                      <a16:colId xmlns:a16="http://schemas.microsoft.com/office/drawing/2014/main" val="236150380"/>
                    </a:ext>
                  </a:extLst>
                </a:gridCol>
                <a:gridCol w="411480">
                  <a:extLst>
                    <a:ext uri="{9D8B030D-6E8A-4147-A177-3AD203B41FA5}">
                      <a16:colId xmlns:a16="http://schemas.microsoft.com/office/drawing/2014/main" val="3433691403"/>
                    </a:ext>
                  </a:extLst>
                </a:gridCol>
                <a:gridCol w="411480">
                  <a:extLst>
                    <a:ext uri="{9D8B030D-6E8A-4147-A177-3AD203B41FA5}">
                      <a16:colId xmlns:a16="http://schemas.microsoft.com/office/drawing/2014/main" val="2419484125"/>
                    </a:ext>
                  </a:extLst>
                </a:gridCol>
                <a:gridCol w="411480">
                  <a:extLst>
                    <a:ext uri="{9D8B030D-6E8A-4147-A177-3AD203B41FA5}">
                      <a16:colId xmlns:a16="http://schemas.microsoft.com/office/drawing/2014/main" val="3865393094"/>
                    </a:ext>
                  </a:extLst>
                </a:gridCol>
                <a:gridCol w="411480">
                  <a:extLst>
                    <a:ext uri="{9D8B030D-6E8A-4147-A177-3AD203B41FA5}">
                      <a16:colId xmlns:a16="http://schemas.microsoft.com/office/drawing/2014/main" val="1471733255"/>
                    </a:ext>
                  </a:extLst>
                </a:gridCol>
                <a:gridCol w="411480">
                  <a:extLst>
                    <a:ext uri="{9D8B030D-6E8A-4147-A177-3AD203B41FA5}">
                      <a16:colId xmlns:a16="http://schemas.microsoft.com/office/drawing/2014/main" val="303057460"/>
                    </a:ext>
                  </a:extLst>
                </a:gridCol>
                <a:gridCol w="411480">
                  <a:extLst>
                    <a:ext uri="{9D8B030D-6E8A-4147-A177-3AD203B41FA5}">
                      <a16:colId xmlns:a16="http://schemas.microsoft.com/office/drawing/2014/main" val="3143267069"/>
                    </a:ext>
                  </a:extLst>
                </a:gridCol>
                <a:gridCol w="411480">
                  <a:extLst>
                    <a:ext uri="{9D8B030D-6E8A-4147-A177-3AD203B41FA5}">
                      <a16:colId xmlns:a16="http://schemas.microsoft.com/office/drawing/2014/main" val="2634100946"/>
                    </a:ext>
                  </a:extLst>
                </a:gridCol>
                <a:gridCol w="411480">
                  <a:extLst>
                    <a:ext uri="{9D8B030D-6E8A-4147-A177-3AD203B41FA5}">
                      <a16:colId xmlns:a16="http://schemas.microsoft.com/office/drawing/2014/main" val="98315680"/>
                    </a:ext>
                  </a:extLst>
                </a:gridCol>
                <a:gridCol w="411480">
                  <a:extLst>
                    <a:ext uri="{9D8B030D-6E8A-4147-A177-3AD203B41FA5}">
                      <a16:colId xmlns:a16="http://schemas.microsoft.com/office/drawing/2014/main" val="3117853856"/>
                    </a:ext>
                  </a:extLst>
                </a:gridCol>
                <a:gridCol w="411480">
                  <a:extLst>
                    <a:ext uri="{9D8B030D-6E8A-4147-A177-3AD203B41FA5}">
                      <a16:colId xmlns:a16="http://schemas.microsoft.com/office/drawing/2014/main" val="55655569"/>
                    </a:ext>
                  </a:extLst>
                </a:gridCol>
                <a:gridCol w="411480">
                  <a:extLst>
                    <a:ext uri="{9D8B030D-6E8A-4147-A177-3AD203B41FA5}">
                      <a16:colId xmlns:a16="http://schemas.microsoft.com/office/drawing/2014/main" val="193666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70274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hr3 - 2020-12-01 13:04:52</a:t>
                      </a:r>
                      <a:r>
                        <a:rPr kumimoji="0" lang="de-DE" sz="1000" b="0" i="0" u="none" strike="noStrike" kern="1200" cap="none" spc="0" normalizeH="0" baseline="0" noProof="0">
                          <a:ln>
                            <a:noFill/>
                          </a:ln>
                          <a:solidFill>
                            <a:prstClr val="black"/>
                          </a:solidFill>
                          <a:effectLst/>
                          <a:uLnTx/>
                          <a:uFillTx/>
                          <a:latin typeface="+mn-lt"/>
                          <a:ea typeface="+mn-ea"/>
                          <a:cs typeface="+mn-cs"/>
                        </a:rPr>
                        <a:t>
 "Passt gut auf euch alle auf und bleibt gesund", heißt es auf der Homepage der Schule. Das Coronavirus und die steigenden Infektionszahlen ängstigen auch die Schüler*innen der Martin-Buber-Schule in Heppenheim. In diesem Videoprojekt äußern sie ihre Gedanken.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https://scontent-iad3-1.xx.fbcdn.net/v/t15.5256-10/p160x160/125995512_386782432543470_5009187297830186598_n.jpg?_nc_cat=104&amp;ccb=2&amp;_nc_sid=08861d&amp;_nc_ohc=dtqq5ieNQtwAX-Yn_mk&amp;_nc_ht=scontent-iad3-1.xx&amp;oh=6acbe607d3d73164a9fdd4afa62c7dbb&amp;oe=6035E701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19:18:20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5320660"/>
                  </a:ext>
                </a:extLst>
              </a:tr>
            </a:tbl>
          </a:graphicData>
        </a:graphic>
      </p:graphicFrame>
      <p:sp>
        <p:nvSpPr>
          <p:cNvPr id="4" name="Text Placeholder 3">
            <a:extLst>
              <a:ext uri="{FF2B5EF4-FFF2-40B4-BE49-F238E27FC236}">
                <a16:creationId xmlns:a16="http://schemas.microsoft.com/office/drawing/2014/main" id="{BE9AA41C-79CB-4DB3-A8A4-D52AE7D962CE}"/>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423336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7F43-A14D-472C-8B15-5D467B51CF9D}"/>
              </a:ext>
            </a:extLst>
          </p:cNvPr>
          <p:cNvSpPr>
            <a:spLocks noGrp="1"/>
          </p:cNvSpPr>
          <p:nvPr>
            <p:ph type="title"/>
          </p:nvPr>
        </p:nvSpPr>
        <p:spPr/>
        <p:txBody>
          <a:bodyPr/>
          <a:lstStyle/>
          <a:p>
            <a:r>
              <a:rPr lang="en-US"/>
              <a:t>Facebook Own Videos Table | hr3 - 14 of 26</a:t>
            </a:r>
          </a:p>
        </p:txBody>
      </p:sp>
      <p:graphicFrame>
        <p:nvGraphicFramePr>
          <p:cNvPr id="5" name="Table Placeholder 4">
            <a:extLst>
              <a:ext uri="{FF2B5EF4-FFF2-40B4-BE49-F238E27FC236}">
                <a16:creationId xmlns:a16="http://schemas.microsoft.com/office/drawing/2014/main" id="{B48DAB10-DD81-4A42-81C2-EA2A00EEADD2}"/>
              </a:ext>
            </a:extLst>
          </p:cNvPr>
          <p:cNvGraphicFramePr>
            <a:graphicFrameLocks noGrp="1"/>
          </p:cNvGraphicFramePr>
          <p:nvPr>
            <p:ph type="tbl" sz="quarter" idx="13"/>
            <p:extLst>
              <p:ext uri="{D42A27DB-BD31-4B8C-83A1-F6EECF244321}">
                <p14:modId xmlns:p14="http://schemas.microsoft.com/office/powerpoint/2010/main" val="240048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42628855"/>
                    </a:ext>
                  </a:extLst>
                </a:gridCol>
                <a:gridCol w="1152144">
                  <a:extLst>
                    <a:ext uri="{9D8B030D-6E8A-4147-A177-3AD203B41FA5}">
                      <a16:colId xmlns:a16="http://schemas.microsoft.com/office/drawing/2014/main" val="1396518147"/>
                    </a:ext>
                  </a:extLst>
                </a:gridCol>
                <a:gridCol w="246888">
                  <a:extLst>
                    <a:ext uri="{9D8B030D-6E8A-4147-A177-3AD203B41FA5}">
                      <a16:colId xmlns:a16="http://schemas.microsoft.com/office/drawing/2014/main" val="1958478888"/>
                    </a:ext>
                  </a:extLst>
                </a:gridCol>
                <a:gridCol w="411480">
                  <a:extLst>
                    <a:ext uri="{9D8B030D-6E8A-4147-A177-3AD203B41FA5}">
                      <a16:colId xmlns:a16="http://schemas.microsoft.com/office/drawing/2014/main" val="1916497408"/>
                    </a:ext>
                  </a:extLst>
                </a:gridCol>
                <a:gridCol w="411480">
                  <a:extLst>
                    <a:ext uri="{9D8B030D-6E8A-4147-A177-3AD203B41FA5}">
                      <a16:colId xmlns:a16="http://schemas.microsoft.com/office/drawing/2014/main" val="534619997"/>
                    </a:ext>
                  </a:extLst>
                </a:gridCol>
                <a:gridCol w="411480">
                  <a:extLst>
                    <a:ext uri="{9D8B030D-6E8A-4147-A177-3AD203B41FA5}">
                      <a16:colId xmlns:a16="http://schemas.microsoft.com/office/drawing/2014/main" val="66895050"/>
                    </a:ext>
                  </a:extLst>
                </a:gridCol>
                <a:gridCol w="411480">
                  <a:extLst>
                    <a:ext uri="{9D8B030D-6E8A-4147-A177-3AD203B41FA5}">
                      <a16:colId xmlns:a16="http://schemas.microsoft.com/office/drawing/2014/main" val="3548905154"/>
                    </a:ext>
                  </a:extLst>
                </a:gridCol>
                <a:gridCol w="411480">
                  <a:extLst>
                    <a:ext uri="{9D8B030D-6E8A-4147-A177-3AD203B41FA5}">
                      <a16:colId xmlns:a16="http://schemas.microsoft.com/office/drawing/2014/main" val="4073437720"/>
                    </a:ext>
                  </a:extLst>
                </a:gridCol>
                <a:gridCol w="411480">
                  <a:extLst>
                    <a:ext uri="{9D8B030D-6E8A-4147-A177-3AD203B41FA5}">
                      <a16:colId xmlns:a16="http://schemas.microsoft.com/office/drawing/2014/main" val="3568708638"/>
                    </a:ext>
                  </a:extLst>
                </a:gridCol>
                <a:gridCol w="411480">
                  <a:extLst>
                    <a:ext uri="{9D8B030D-6E8A-4147-A177-3AD203B41FA5}">
                      <a16:colId xmlns:a16="http://schemas.microsoft.com/office/drawing/2014/main" val="3063505543"/>
                    </a:ext>
                  </a:extLst>
                </a:gridCol>
                <a:gridCol w="411480">
                  <a:extLst>
                    <a:ext uri="{9D8B030D-6E8A-4147-A177-3AD203B41FA5}">
                      <a16:colId xmlns:a16="http://schemas.microsoft.com/office/drawing/2014/main" val="822681154"/>
                    </a:ext>
                  </a:extLst>
                </a:gridCol>
                <a:gridCol w="411480">
                  <a:extLst>
                    <a:ext uri="{9D8B030D-6E8A-4147-A177-3AD203B41FA5}">
                      <a16:colId xmlns:a16="http://schemas.microsoft.com/office/drawing/2014/main" val="2536420650"/>
                    </a:ext>
                  </a:extLst>
                </a:gridCol>
                <a:gridCol w="411480">
                  <a:extLst>
                    <a:ext uri="{9D8B030D-6E8A-4147-A177-3AD203B41FA5}">
                      <a16:colId xmlns:a16="http://schemas.microsoft.com/office/drawing/2014/main" val="2476034552"/>
                    </a:ext>
                  </a:extLst>
                </a:gridCol>
                <a:gridCol w="411480">
                  <a:extLst>
                    <a:ext uri="{9D8B030D-6E8A-4147-A177-3AD203B41FA5}">
                      <a16:colId xmlns:a16="http://schemas.microsoft.com/office/drawing/2014/main" val="2883113734"/>
                    </a:ext>
                  </a:extLst>
                </a:gridCol>
                <a:gridCol w="411480">
                  <a:extLst>
                    <a:ext uri="{9D8B030D-6E8A-4147-A177-3AD203B41FA5}">
                      <a16:colId xmlns:a16="http://schemas.microsoft.com/office/drawing/2014/main" val="47844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62477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hr3 - 2020-12-01 09:46:50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so, das endlich mit euch teilen zu können. 😍 Keine andere Geschichte wurde zur Weihnachtszeit öfter verfilmt und erzählt. Wir wollen diese Tradition fortführen und produzieren die hr3 Weihnachtsgeschichte als Hörspiel - mit unseren Moderator*innen und vielen Stars, die ihr sonst bei uns im Radio hört! Und bis ihr das kostenlos zum Download bekommt, könnt ihr schon bei unserem Gewinnspiel mitmachen und eine Toniebox in der speziellen hr3 Weihnachts-Edition gewinnen. 🎄🎅
Alle Infos zum Hörspiel und zum Gewinnspiel: https://www.hr3.de/aktionen/hr3-weihnachtsgeschichte/gewinnspiel-erkennt-ihr-alle-stars-in-der-hr3-weihnachtsgeschichte,hr3-weihnachtshoerspiel-100.html
-mit Tanja Rösner hr3 und Tobi Kämmerer hr3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https://scontent-qro1-2.xx.fbcdn.net/v/t15.5256-10/p168x128/121850776_204343674500393_392237171190447013_n.jpg?_nc_cat=103&amp;ccb=2&amp;_nc_sid=08861d&amp;_nc_ohc=2gIkxSAIQRAAX_R519M&amp;_nc_ht=scontent-qro1-2.xx&amp;oh=67e0281051cefdeeabd1f5353380fded&amp;oe=60354CD6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01:19:05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1420502"/>
                  </a:ext>
                </a:extLst>
              </a:tr>
            </a:tbl>
          </a:graphicData>
        </a:graphic>
      </p:graphicFrame>
      <p:sp>
        <p:nvSpPr>
          <p:cNvPr id="4" name="Text Placeholder 3">
            <a:extLst>
              <a:ext uri="{FF2B5EF4-FFF2-40B4-BE49-F238E27FC236}">
                <a16:creationId xmlns:a16="http://schemas.microsoft.com/office/drawing/2014/main" id="{A86CB97F-8692-45E9-97F2-16498B389F0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098082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01FB-2C11-4C6C-97ED-33D39260B45A}"/>
              </a:ext>
            </a:extLst>
          </p:cNvPr>
          <p:cNvSpPr>
            <a:spLocks noGrp="1"/>
          </p:cNvSpPr>
          <p:nvPr>
            <p:ph type="title"/>
          </p:nvPr>
        </p:nvSpPr>
        <p:spPr/>
        <p:txBody>
          <a:bodyPr/>
          <a:lstStyle/>
          <a:p>
            <a:r>
              <a:rPr lang="en-US"/>
              <a:t>Facebook Own Videos Table | hr3 - 15 of 26</a:t>
            </a:r>
          </a:p>
        </p:txBody>
      </p:sp>
      <p:graphicFrame>
        <p:nvGraphicFramePr>
          <p:cNvPr id="5" name="Table Placeholder 4">
            <a:extLst>
              <a:ext uri="{FF2B5EF4-FFF2-40B4-BE49-F238E27FC236}">
                <a16:creationId xmlns:a16="http://schemas.microsoft.com/office/drawing/2014/main" id="{FA5A9333-7AC7-412A-82F7-9F42C3CF185C}"/>
              </a:ext>
            </a:extLst>
          </p:cNvPr>
          <p:cNvGraphicFramePr>
            <a:graphicFrameLocks noGrp="1"/>
          </p:cNvGraphicFramePr>
          <p:nvPr>
            <p:ph type="tbl" sz="quarter" idx="13"/>
            <p:extLst>
              <p:ext uri="{D42A27DB-BD31-4B8C-83A1-F6EECF244321}">
                <p14:modId xmlns:p14="http://schemas.microsoft.com/office/powerpoint/2010/main" val="210881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20223862"/>
                    </a:ext>
                  </a:extLst>
                </a:gridCol>
                <a:gridCol w="1152144">
                  <a:extLst>
                    <a:ext uri="{9D8B030D-6E8A-4147-A177-3AD203B41FA5}">
                      <a16:colId xmlns:a16="http://schemas.microsoft.com/office/drawing/2014/main" val="2326020354"/>
                    </a:ext>
                  </a:extLst>
                </a:gridCol>
                <a:gridCol w="246888">
                  <a:extLst>
                    <a:ext uri="{9D8B030D-6E8A-4147-A177-3AD203B41FA5}">
                      <a16:colId xmlns:a16="http://schemas.microsoft.com/office/drawing/2014/main" val="1711370808"/>
                    </a:ext>
                  </a:extLst>
                </a:gridCol>
                <a:gridCol w="411480">
                  <a:extLst>
                    <a:ext uri="{9D8B030D-6E8A-4147-A177-3AD203B41FA5}">
                      <a16:colId xmlns:a16="http://schemas.microsoft.com/office/drawing/2014/main" val="2184295747"/>
                    </a:ext>
                  </a:extLst>
                </a:gridCol>
                <a:gridCol w="411480">
                  <a:extLst>
                    <a:ext uri="{9D8B030D-6E8A-4147-A177-3AD203B41FA5}">
                      <a16:colId xmlns:a16="http://schemas.microsoft.com/office/drawing/2014/main" val="1247009398"/>
                    </a:ext>
                  </a:extLst>
                </a:gridCol>
                <a:gridCol w="411480">
                  <a:extLst>
                    <a:ext uri="{9D8B030D-6E8A-4147-A177-3AD203B41FA5}">
                      <a16:colId xmlns:a16="http://schemas.microsoft.com/office/drawing/2014/main" val="4116521550"/>
                    </a:ext>
                  </a:extLst>
                </a:gridCol>
                <a:gridCol w="411480">
                  <a:extLst>
                    <a:ext uri="{9D8B030D-6E8A-4147-A177-3AD203B41FA5}">
                      <a16:colId xmlns:a16="http://schemas.microsoft.com/office/drawing/2014/main" val="224903156"/>
                    </a:ext>
                  </a:extLst>
                </a:gridCol>
                <a:gridCol w="411480">
                  <a:extLst>
                    <a:ext uri="{9D8B030D-6E8A-4147-A177-3AD203B41FA5}">
                      <a16:colId xmlns:a16="http://schemas.microsoft.com/office/drawing/2014/main" val="2914376711"/>
                    </a:ext>
                  </a:extLst>
                </a:gridCol>
                <a:gridCol w="411480">
                  <a:extLst>
                    <a:ext uri="{9D8B030D-6E8A-4147-A177-3AD203B41FA5}">
                      <a16:colId xmlns:a16="http://schemas.microsoft.com/office/drawing/2014/main" val="2352128089"/>
                    </a:ext>
                  </a:extLst>
                </a:gridCol>
                <a:gridCol w="411480">
                  <a:extLst>
                    <a:ext uri="{9D8B030D-6E8A-4147-A177-3AD203B41FA5}">
                      <a16:colId xmlns:a16="http://schemas.microsoft.com/office/drawing/2014/main" val="637734676"/>
                    </a:ext>
                  </a:extLst>
                </a:gridCol>
                <a:gridCol w="411480">
                  <a:extLst>
                    <a:ext uri="{9D8B030D-6E8A-4147-A177-3AD203B41FA5}">
                      <a16:colId xmlns:a16="http://schemas.microsoft.com/office/drawing/2014/main" val="3191335743"/>
                    </a:ext>
                  </a:extLst>
                </a:gridCol>
                <a:gridCol w="411480">
                  <a:extLst>
                    <a:ext uri="{9D8B030D-6E8A-4147-A177-3AD203B41FA5}">
                      <a16:colId xmlns:a16="http://schemas.microsoft.com/office/drawing/2014/main" val="2370308272"/>
                    </a:ext>
                  </a:extLst>
                </a:gridCol>
                <a:gridCol w="411480">
                  <a:extLst>
                    <a:ext uri="{9D8B030D-6E8A-4147-A177-3AD203B41FA5}">
                      <a16:colId xmlns:a16="http://schemas.microsoft.com/office/drawing/2014/main" val="63156443"/>
                    </a:ext>
                  </a:extLst>
                </a:gridCol>
                <a:gridCol w="411480">
                  <a:extLst>
                    <a:ext uri="{9D8B030D-6E8A-4147-A177-3AD203B41FA5}">
                      <a16:colId xmlns:a16="http://schemas.microsoft.com/office/drawing/2014/main" val="1565590217"/>
                    </a:ext>
                  </a:extLst>
                </a:gridCol>
                <a:gridCol w="411480">
                  <a:extLst>
                    <a:ext uri="{9D8B030D-6E8A-4147-A177-3AD203B41FA5}">
                      <a16:colId xmlns:a16="http://schemas.microsoft.com/office/drawing/2014/main" val="285547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44968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hr3 - 2020-11-27 18:20:42</a:t>
                      </a:r>
                      <a:r>
                        <a:rPr kumimoji="0" lang="de-DE" sz="1000" b="0" i="0" u="none" strike="noStrike" kern="1200" cap="none" spc="0" normalizeH="0" baseline="0" noProof="0">
                          <a:ln>
                            <a:noFill/>
                          </a:ln>
                          <a:solidFill>
                            <a:prstClr val="black"/>
                          </a:solidFill>
                          <a:effectLst/>
                          <a:uLnTx/>
                          <a:uFillTx/>
                          <a:latin typeface="+mn-lt"/>
                          <a:ea typeface="+mn-ea"/>
                          <a:cs typeface="+mn-cs"/>
                        </a:rPr>
                        <a:t>
 Wenn Alessandro sagt, dass er mit dem Besen zum Bäcker "fliegt", dann meint er es ernst! 😍 Er ist Potter-Fan seit er 8 Jahre alt ist. Welcher Harry-Potter-Fan muss das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https://scontent-iad3-1.xx.fbcdn.net/v/l/t15.5256-10/p160x160/125817668_893409364529628_7708203817701421448_n.jpg?_nc_cat=104&amp;ccb=2&amp;_nc_sid=08861d&amp;_nc_ohc=NNC1QysKEM0AX99Rl3H&amp;_nc_ht=scontent-iad3-1.xx&amp;oh=040b083d919ea193ba3619bd3af38103&amp;oe=60386B51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3232559"/>
                  </a:ext>
                </a:extLst>
              </a:tr>
            </a:tbl>
          </a:graphicData>
        </a:graphic>
      </p:graphicFrame>
      <p:sp>
        <p:nvSpPr>
          <p:cNvPr id="4" name="Text Placeholder 3">
            <a:extLst>
              <a:ext uri="{FF2B5EF4-FFF2-40B4-BE49-F238E27FC236}">
                <a16:creationId xmlns:a16="http://schemas.microsoft.com/office/drawing/2014/main" id="{D5F381C3-0DB9-47FE-AAE5-FFB5B1049AE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125778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316EB-95F3-4D3B-94FE-FAFC0B9F63D7}"/>
              </a:ext>
            </a:extLst>
          </p:cNvPr>
          <p:cNvSpPr>
            <a:spLocks noGrp="1"/>
          </p:cNvSpPr>
          <p:nvPr>
            <p:ph type="title"/>
          </p:nvPr>
        </p:nvSpPr>
        <p:spPr/>
        <p:txBody>
          <a:bodyPr/>
          <a:lstStyle/>
          <a:p>
            <a:r>
              <a:rPr lang="en-US"/>
              <a:t>Facebook Own Videos Table | hr3 - 16 of 26</a:t>
            </a:r>
          </a:p>
        </p:txBody>
      </p:sp>
      <p:graphicFrame>
        <p:nvGraphicFramePr>
          <p:cNvPr id="5" name="Table Placeholder 4">
            <a:extLst>
              <a:ext uri="{FF2B5EF4-FFF2-40B4-BE49-F238E27FC236}">
                <a16:creationId xmlns:a16="http://schemas.microsoft.com/office/drawing/2014/main" id="{961FEB22-C4CC-40DC-B284-90F0CB3A34ED}"/>
              </a:ext>
            </a:extLst>
          </p:cNvPr>
          <p:cNvGraphicFramePr>
            <a:graphicFrameLocks noGrp="1"/>
          </p:cNvGraphicFramePr>
          <p:nvPr>
            <p:ph type="tbl" sz="quarter" idx="13"/>
            <p:extLst>
              <p:ext uri="{D42A27DB-BD31-4B8C-83A1-F6EECF244321}">
                <p14:modId xmlns:p14="http://schemas.microsoft.com/office/powerpoint/2010/main" val="337435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03739722"/>
                    </a:ext>
                  </a:extLst>
                </a:gridCol>
                <a:gridCol w="1152144">
                  <a:extLst>
                    <a:ext uri="{9D8B030D-6E8A-4147-A177-3AD203B41FA5}">
                      <a16:colId xmlns:a16="http://schemas.microsoft.com/office/drawing/2014/main" val="911937384"/>
                    </a:ext>
                  </a:extLst>
                </a:gridCol>
                <a:gridCol w="246888">
                  <a:extLst>
                    <a:ext uri="{9D8B030D-6E8A-4147-A177-3AD203B41FA5}">
                      <a16:colId xmlns:a16="http://schemas.microsoft.com/office/drawing/2014/main" val="3279616138"/>
                    </a:ext>
                  </a:extLst>
                </a:gridCol>
                <a:gridCol w="411480">
                  <a:extLst>
                    <a:ext uri="{9D8B030D-6E8A-4147-A177-3AD203B41FA5}">
                      <a16:colId xmlns:a16="http://schemas.microsoft.com/office/drawing/2014/main" val="2333459996"/>
                    </a:ext>
                  </a:extLst>
                </a:gridCol>
                <a:gridCol w="411480">
                  <a:extLst>
                    <a:ext uri="{9D8B030D-6E8A-4147-A177-3AD203B41FA5}">
                      <a16:colId xmlns:a16="http://schemas.microsoft.com/office/drawing/2014/main" val="162772731"/>
                    </a:ext>
                  </a:extLst>
                </a:gridCol>
                <a:gridCol w="411480">
                  <a:extLst>
                    <a:ext uri="{9D8B030D-6E8A-4147-A177-3AD203B41FA5}">
                      <a16:colId xmlns:a16="http://schemas.microsoft.com/office/drawing/2014/main" val="225490950"/>
                    </a:ext>
                  </a:extLst>
                </a:gridCol>
                <a:gridCol w="411480">
                  <a:extLst>
                    <a:ext uri="{9D8B030D-6E8A-4147-A177-3AD203B41FA5}">
                      <a16:colId xmlns:a16="http://schemas.microsoft.com/office/drawing/2014/main" val="474903182"/>
                    </a:ext>
                  </a:extLst>
                </a:gridCol>
                <a:gridCol w="411480">
                  <a:extLst>
                    <a:ext uri="{9D8B030D-6E8A-4147-A177-3AD203B41FA5}">
                      <a16:colId xmlns:a16="http://schemas.microsoft.com/office/drawing/2014/main" val="1300032620"/>
                    </a:ext>
                  </a:extLst>
                </a:gridCol>
                <a:gridCol w="411480">
                  <a:extLst>
                    <a:ext uri="{9D8B030D-6E8A-4147-A177-3AD203B41FA5}">
                      <a16:colId xmlns:a16="http://schemas.microsoft.com/office/drawing/2014/main" val="4053223441"/>
                    </a:ext>
                  </a:extLst>
                </a:gridCol>
                <a:gridCol w="411480">
                  <a:extLst>
                    <a:ext uri="{9D8B030D-6E8A-4147-A177-3AD203B41FA5}">
                      <a16:colId xmlns:a16="http://schemas.microsoft.com/office/drawing/2014/main" val="686304489"/>
                    </a:ext>
                  </a:extLst>
                </a:gridCol>
                <a:gridCol w="411480">
                  <a:extLst>
                    <a:ext uri="{9D8B030D-6E8A-4147-A177-3AD203B41FA5}">
                      <a16:colId xmlns:a16="http://schemas.microsoft.com/office/drawing/2014/main" val="3054402339"/>
                    </a:ext>
                  </a:extLst>
                </a:gridCol>
                <a:gridCol w="411480">
                  <a:extLst>
                    <a:ext uri="{9D8B030D-6E8A-4147-A177-3AD203B41FA5}">
                      <a16:colId xmlns:a16="http://schemas.microsoft.com/office/drawing/2014/main" val="234982902"/>
                    </a:ext>
                  </a:extLst>
                </a:gridCol>
                <a:gridCol w="411480">
                  <a:extLst>
                    <a:ext uri="{9D8B030D-6E8A-4147-A177-3AD203B41FA5}">
                      <a16:colId xmlns:a16="http://schemas.microsoft.com/office/drawing/2014/main" val="1393270165"/>
                    </a:ext>
                  </a:extLst>
                </a:gridCol>
                <a:gridCol w="411480">
                  <a:extLst>
                    <a:ext uri="{9D8B030D-6E8A-4147-A177-3AD203B41FA5}">
                      <a16:colId xmlns:a16="http://schemas.microsoft.com/office/drawing/2014/main" val="3624175688"/>
                    </a:ext>
                  </a:extLst>
                </a:gridCol>
                <a:gridCol w="411480">
                  <a:extLst>
                    <a:ext uri="{9D8B030D-6E8A-4147-A177-3AD203B41FA5}">
                      <a16:colId xmlns:a16="http://schemas.microsoft.com/office/drawing/2014/main" val="78637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91683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hr3 - 2020-11-27 15:33:53</a:t>
                      </a:r>
                      <a:r>
                        <a:rPr kumimoji="0" lang="de-DE" sz="1000" b="0" i="0" u="none" strike="noStrike" kern="1200" cap="none" spc="0" normalizeH="0" baseline="0" noProof="0">
                          <a:ln>
                            <a:noFill/>
                          </a:ln>
                          <a:solidFill>
                            <a:prstClr val="black"/>
                          </a:solidFill>
                          <a:effectLst/>
                          <a:uLnTx/>
                          <a:uFillTx/>
                          <a:latin typeface="+mn-lt"/>
                          <a:ea typeface="+mn-ea"/>
                          <a:cs typeface="+mn-cs"/>
                        </a:rPr>
                        <a:t>
 Seit ein paar Wochen lebt Löwin Lea in einem privaten Zoo bei Barcelona, in einem Gehege auf mehreren tausend Quadratmetern mit anderen Löwen. Ob ihr ehemaliger Pflege-Papa Uwe Wünstel Lea vermisst, hat er uns im hr3 Interview verraten. „Ja, wir vermissen sie hier alle – ich auch natürlich.“♥️ Lea geht es – mit ihren mittlerweile 45 Kilogramm – prächtig. Zu den neuen Besitzern hat er fast täglich Kontakt. Goldig: Lea lässt sich eine Mähne wachsen.🦁 Endlich hat die Geschichte ein gutes 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https://scontent-iad3-1.xx.fbcdn.net/v/t15.5256-10/p160x160/121901081_2677747995807665_6001296718048865823_n.jpg?_nc_cat=111&amp;ccb=2&amp;_nc_sid=08861d&amp;_nc_ohc=Yv1T5H5NYaoAX_Ddj4p&amp;_nc_ht=scontent-iad3-1.xx&amp;oh=29efae29a67d5583d3bf1054d211245c&amp;oe=6035EF17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6849325"/>
                  </a:ext>
                </a:extLst>
              </a:tr>
            </a:tbl>
          </a:graphicData>
        </a:graphic>
      </p:graphicFrame>
      <p:sp>
        <p:nvSpPr>
          <p:cNvPr id="4" name="Text Placeholder 3">
            <a:extLst>
              <a:ext uri="{FF2B5EF4-FFF2-40B4-BE49-F238E27FC236}">
                <a16:creationId xmlns:a16="http://schemas.microsoft.com/office/drawing/2014/main" id="{B4E78C33-78C6-44D8-97DD-C60F33F27AB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79813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CA66E-109F-4D0F-AAC6-4EC69C8BFC53}"/>
              </a:ext>
            </a:extLst>
          </p:cNvPr>
          <p:cNvSpPr>
            <a:spLocks noGrp="1"/>
          </p:cNvSpPr>
          <p:nvPr>
            <p:ph type="title"/>
          </p:nvPr>
        </p:nvSpPr>
        <p:spPr/>
        <p:txBody>
          <a:bodyPr/>
          <a:lstStyle/>
          <a:p>
            <a:r>
              <a:rPr lang="en-US"/>
              <a:t>Facebook Own Videos Table | hr3 - 17 of 26</a:t>
            </a:r>
          </a:p>
        </p:txBody>
      </p:sp>
      <p:graphicFrame>
        <p:nvGraphicFramePr>
          <p:cNvPr id="5" name="Table Placeholder 4">
            <a:extLst>
              <a:ext uri="{FF2B5EF4-FFF2-40B4-BE49-F238E27FC236}">
                <a16:creationId xmlns:a16="http://schemas.microsoft.com/office/drawing/2014/main" id="{8502631A-D7F2-43F2-A057-67BA8958F5AB}"/>
              </a:ext>
            </a:extLst>
          </p:cNvPr>
          <p:cNvGraphicFramePr>
            <a:graphicFrameLocks noGrp="1"/>
          </p:cNvGraphicFramePr>
          <p:nvPr>
            <p:ph type="tbl" sz="quarter" idx="13"/>
            <p:extLst>
              <p:ext uri="{D42A27DB-BD31-4B8C-83A1-F6EECF244321}">
                <p14:modId xmlns:p14="http://schemas.microsoft.com/office/powerpoint/2010/main" val="242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79718022"/>
                    </a:ext>
                  </a:extLst>
                </a:gridCol>
                <a:gridCol w="1152144">
                  <a:extLst>
                    <a:ext uri="{9D8B030D-6E8A-4147-A177-3AD203B41FA5}">
                      <a16:colId xmlns:a16="http://schemas.microsoft.com/office/drawing/2014/main" val="1836651730"/>
                    </a:ext>
                  </a:extLst>
                </a:gridCol>
                <a:gridCol w="246888">
                  <a:extLst>
                    <a:ext uri="{9D8B030D-6E8A-4147-A177-3AD203B41FA5}">
                      <a16:colId xmlns:a16="http://schemas.microsoft.com/office/drawing/2014/main" val="1580810387"/>
                    </a:ext>
                  </a:extLst>
                </a:gridCol>
                <a:gridCol w="411480">
                  <a:extLst>
                    <a:ext uri="{9D8B030D-6E8A-4147-A177-3AD203B41FA5}">
                      <a16:colId xmlns:a16="http://schemas.microsoft.com/office/drawing/2014/main" val="4204933361"/>
                    </a:ext>
                  </a:extLst>
                </a:gridCol>
                <a:gridCol w="411480">
                  <a:extLst>
                    <a:ext uri="{9D8B030D-6E8A-4147-A177-3AD203B41FA5}">
                      <a16:colId xmlns:a16="http://schemas.microsoft.com/office/drawing/2014/main" val="847084822"/>
                    </a:ext>
                  </a:extLst>
                </a:gridCol>
                <a:gridCol w="411480">
                  <a:extLst>
                    <a:ext uri="{9D8B030D-6E8A-4147-A177-3AD203B41FA5}">
                      <a16:colId xmlns:a16="http://schemas.microsoft.com/office/drawing/2014/main" val="3588021121"/>
                    </a:ext>
                  </a:extLst>
                </a:gridCol>
                <a:gridCol w="411480">
                  <a:extLst>
                    <a:ext uri="{9D8B030D-6E8A-4147-A177-3AD203B41FA5}">
                      <a16:colId xmlns:a16="http://schemas.microsoft.com/office/drawing/2014/main" val="3180334178"/>
                    </a:ext>
                  </a:extLst>
                </a:gridCol>
                <a:gridCol w="411480">
                  <a:extLst>
                    <a:ext uri="{9D8B030D-6E8A-4147-A177-3AD203B41FA5}">
                      <a16:colId xmlns:a16="http://schemas.microsoft.com/office/drawing/2014/main" val="3244335782"/>
                    </a:ext>
                  </a:extLst>
                </a:gridCol>
                <a:gridCol w="411480">
                  <a:extLst>
                    <a:ext uri="{9D8B030D-6E8A-4147-A177-3AD203B41FA5}">
                      <a16:colId xmlns:a16="http://schemas.microsoft.com/office/drawing/2014/main" val="3942622808"/>
                    </a:ext>
                  </a:extLst>
                </a:gridCol>
                <a:gridCol w="411480">
                  <a:extLst>
                    <a:ext uri="{9D8B030D-6E8A-4147-A177-3AD203B41FA5}">
                      <a16:colId xmlns:a16="http://schemas.microsoft.com/office/drawing/2014/main" val="735283152"/>
                    </a:ext>
                  </a:extLst>
                </a:gridCol>
                <a:gridCol w="411480">
                  <a:extLst>
                    <a:ext uri="{9D8B030D-6E8A-4147-A177-3AD203B41FA5}">
                      <a16:colId xmlns:a16="http://schemas.microsoft.com/office/drawing/2014/main" val="1909288444"/>
                    </a:ext>
                  </a:extLst>
                </a:gridCol>
                <a:gridCol w="411480">
                  <a:extLst>
                    <a:ext uri="{9D8B030D-6E8A-4147-A177-3AD203B41FA5}">
                      <a16:colId xmlns:a16="http://schemas.microsoft.com/office/drawing/2014/main" val="3699673803"/>
                    </a:ext>
                  </a:extLst>
                </a:gridCol>
                <a:gridCol w="411480">
                  <a:extLst>
                    <a:ext uri="{9D8B030D-6E8A-4147-A177-3AD203B41FA5}">
                      <a16:colId xmlns:a16="http://schemas.microsoft.com/office/drawing/2014/main" val="2841241814"/>
                    </a:ext>
                  </a:extLst>
                </a:gridCol>
                <a:gridCol w="411480">
                  <a:extLst>
                    <a:ext uri="{9D8B030D-6E8A-4147-A177-3AD203B41FA5}">
                      <a16:colId xmlns:a16="http://schemas.microsoft.com/office/drawing/2014/main" val="954299476"/>
                    </a:ext>
                  </a:extLst>
                </a:gridCol>
                <a:gridCol w="411480">
                  <a:extLst>
                    <a:ext uri="{9D8B030D-6E8A-4147-A177-3AD203B41FA5}">
                      <a16:colId xmlns:a16="http://schemas.microsoft.com/office/drawing/2014/main" val="294991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08283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hr3 - 2020-11-24 18:55:01</a:t>
                      </a:r>
                      <a:r>
                        <a:rPr kumimoji="0" lang="de-DE" sz="1000" b="0" i="0" u="none" strike="noStrike" kern="1200" cap="none" spc="0" normalizeH="0" baseline="0" noProof="0">
                          <a:ln>
                            <a:noFill/>
                          </a:ln>
                          <a:solidFill>
                            <a:prstClr val="black"/>
                          </a:solidFill>
                          <a:effectLst/>
                          <a:uLnTx/>
                          <a:uFillTx/>
                          <a:latin typeface="+mn-lt"/>
                          <a:ea typeface="+mn-ea"/>
                          <a:cs typeface="+mn-cs"/>
                        </a:rPr>
                        <a:t>
 😍🎄Unser hauseigener Bariton Tobi Kämmerer hr3 hat ein Ständchen für Tanja Rösner hr3 gesungen. So lässt sich doch das Amt als hessische Weihnachtsbaumkönigin aushalten.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https://scontent-iad3-1.xx.fbcdn.net/v/t15.5256-10/p160x160/125564519_224896315653712_5888939068078924859_n.jpg?_nc_cat=109&amp;ccb=2&amp;_nc_sid=08861d&amp;_nc_ohc=KHniBTBdXhYAX9eI15Y&amp;_nc_ht=scontent-iad3-1.xx&amp;oh=93e55e0e7edbe90cc63e1148c4d16d84&amp;oe=6035B484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01/27/2021 19:17:46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762301"/>
                  </a:ext>
                </a:extLst>
              </a:tr>
            </a:tbl>
          </a:graphicData>
        </a:graphic>
      </p:graphicFrame>
      <p:sp>
        <p:nvSpPr>
          <p:cNvPr id="4" name="Text Placeholder 3">
            <a:extLst>
              <a:ext uri="{FF2B5EF4-FFF2-40B4-BE49-F238E27FC236}">
                <a16:creationId xmlns:a16="http://schemas.microsoft.com/office/drawing/2014/main" id="{7DAE391F-D11D-4987-8906-566FCB3EDF0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446331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F398-E7B0-4AEE-A0E8-38F94CF28A50}"/>
              </a:ext>
            </a:extLst>
          </p:cNvPr>
          <p:cNvSpPr>
            <a:spLocks noGrp="1"/>
          </p:cNvSpPr>
          <p:nvPr>
            <p:ph type="title"/>
          </p:nvPr>
        </p:nvSpPr>
        <p:spPr/>
        <p:txBody>
          <a:bodyPr/>
          <a:lstStyle/>
          <a:p>
            <a:r>
              <a:rPr lang="en-US"/>
              <a:t>Facebook Own Videos Table | hr3 - 18 of 26</a:t>
            </a:r>
          </a:p>
        </p:txBody>
      </p:sp>
      <p:graphicFrame>
        <p:nvGraphicFramePr>
          <p:cNvPr id="5" name="Table Placeholder 4">
            <a:extLst>
              <a:ext uri="{FF2B5EF4-FFF2-40B4-BE49-F238E27FC236}">
                <a16:creationId xmlns:a16="http://schemas.microsoft.com/office/drawing/2014/main" id="{28A42B0C-F70A-411B-86BF-663F8B078CF3}"/>
              </a:ext>
            </a:extLst>
          </p:cNvPr>
          <p:cNvGraphicFramePr>
            <a:graphicFrameLocks noGrp="1"/>
          </p:cNvGraphicFramePr>
          <p:nvPr>
            <p:ph type="tbl" sz="quarter" idx="13"/>
            <p:extLst>
              <p:ext uri="{D42A27DB-BD31-4B8C-83A1-F6EECF244321}">
                <p14:modId xmlns:p14="http://schemas.microsoft.com/office/powerpoint/2010/main" val="130765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51982823"/>
                    </a:ext>
                  </a:extLst>
                </a:gridCol>
                <a:gridCol w="1152144">
                  <a:extLst>
                    <a:ext uri="{9D8B030D-6E8A-4147-A177-3AD203B41FA5}">
                      <a16:colId xmlns:a16="http://schemas.microsoft.com/office/drawing/2014/main" val="3090772040"/>
                    </a:ext>
                  </a:extLst>
                </a:gridCol>
                <a:gridCol w="246888">
                  <a:extLst>
                    <a:ext uri="{9D8B030D-6E8A-4147-A177-3AD203B41FA5}">
                      <a16:colId xmlns:a16="http://schemas.microsoft.com/office/drawing/2014/main" val="968807937"/>
                    </a:ext>
                  </a:extLst>
                </a:gridCol>
                <a:gridCol w="411480">
                  <a:extLst>
                    <a:ext uri="{9D8B030D-6E8A-4147-A177-3AD203B41FA5}">
                      <a16:colId xmlns:a16="http://schemas.microsoft.com/office/drawing/2014/main" val="4004912250"/>
                    </a:ext>
                  </a:extLst>
                </a:gridCol>
                <a:gridCol w="411480">
                  <a:extLst>
                    <a:ext uri="{9D8B030D-6E8A-4147-A177-3AD203B41FA5}">
                      <a16:colId xmlns:a16="http://schemas.microsoft.com/office/drawing/2014/main" val="597342884"/>
                    </a:ext>
                  </a:extLst>
                </a:gridCol>
                <a:gridCol w="411480">
                  <a:extLst>
                    <a:ext uri="{9D8B030D-6E8A-4147-A177-3AD203B41FA5}">
                      <a16:colId xmlns:a16="http://schemas.microsoft.com/office/drawing/2014/main" val="44144953"/>
                    </a:ext>
                  </a:extLst>
                </a:gridCol>
                <a:gridCol w="411480">
                  <a:extLst>
                    <a:ext uri="{9D8B030D-6E8A-4147-A177-3AD203B41FA5}">
                      <a16:colId xmlns:a16="http://schemas.microsoft.com/office/drawing/2014/main" val="3594631070"/>
                    </a:ext>
                  </a:extLst>
                </a:gridCol>
                <a:gridCol w="411480">
                  <a:extLst>
                    <a:ext uri="{9D8B030D-6E8A-4147-A177-3AD203B41FA5}">
                      <a16:colId xmlns:a16="http://schemas.microsoft.com/office/drawing/2014/main" val="2918916717"/>
                    </a:ext>
                  </a:extLst>
                </a:gridCol>
                <a:gridCol w="411480">
                  <a:extLst>
                    <a:ext uri="{9D8B030D-6E8A-4147-A177-3AD203B41FA5}">
                      <a16:colId xmlns:a16="http://schemas.microsoft.com/office/drawing/2014/main" val="3683564733"/>
                    </a:ext>
                  </a:extLst>
                </a:gridCol>
                <a:gridCol w="411480">
                  <a:extLst>
                    <a:ext uri="{9D8B030D-6E8A-4147-A177-3AD203B41FA5}">
                      <a16:colId xmlns:a16="http://schemas.microsoft.com/office/drawing/2014/main" val="3168767264"/>
                    </a:ext>
                  </a:extLst>
                </a:gridCol>
                <a:gridCol w="411480">
                  <a:extLst>
                    <a:ext uri="{9D8B030D-6E8A-4147-A177-3AD203B41FA5}">
                      <a16:colId xmlns:a16="http://schemas.microsoft.com/office/drawing/2014/main" val="808802170"/>
                    </a:ext>
                  </a:extLst>
                </a:gridCol>
                <a:gridCol w="411480">
                  <a:extLst>
                    <a:ext uri="{9D8B030D-6E8A-4147-A177-3AD203B41FA5}">
                      <a16:colId xmlns:a16="http://schemas.microsoft.com/office/drawing/2014/main" val="2858889157"/>
                    </a:ext>
                  </a:extLst>
                </a:gridCol>
                <a:gridCol w="411480">
                  <a:extLst>
                    <a:ext uri="{9D8B030D-6E8A-4147-A177-3AD203B41FA5}">
                      <a16:colId xmlns:a16="http://schemas.microsoft.com/office/drawing/2014/main" val="3009846877"/>
                    </a:ext>
                  </a:extLst>
                </a:gridCol>
                <a:gridCol w="411480">
                  <a:extLst>
                    <a:ext uri="{9D8B030D-6E8A-4147-A177-3AD203B41FA5}">
                      <a16:colId xmlns:a16="http://schemas.microsoft.com/office/drawing/2014/main" val="486364177"/>
                    </a:ext>
                  </a:extLst>
                </a:gridCol>
                <a:gridCol w="411480">
                  <a:extLst>
                    <a:ext uri="{9D8B030D-6E8A-4147-A177-3AD203B41FA5}">
                      <a16:colId xmlns:a16="http://schemas.microsoft.com/office/drawing/2014/main" val="3332011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33579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hr3 - 2020-11-15 14:11:47</a:t>
                      </a:r>
                      <a:r>
                        <a:rPr kumimoji="0" lang="de-DE" sz="1000" b="0" i="0" u="none" strike="noStrike" kern="1200" cap="none" spc="0" normalizeH="0" baseline="0" noProof="0">
                          <a:ln>
                            <a:noFill/>
                          </a:ln>
                          <a:solidFill>
                            <a:prstClr val="black"/>
                          </a:solidFill>
                          <a:effectLst/>
                          <a:uLnTx/>
                          <a:uFillTx/>
                          <a:latin typeface="+mn-lt"/>
                          <a:ea typeface="+mn-ea"/>
                          <a:cs typeface="+mn-cs"/>
                        </a:rPr>
                        <a:t>
 Besser den Spatz auf der Hand, als die Taube auf dem Dach oder in diesem Fall gleich auf der Schulter und in den Haaren.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https://scontent-lga3-2.xx.fbcdn.net/v/t15.5256-10/p160x160/121900838_1142670326150534_5719316023586769629_n.jpg?_nc_cat=104&amp;ccb=2&amp;_nc_sid=08861d&amp;_nc_ohc=sH84M-NSm-IAX-DsZxx&amp;_nc_ht=scontent-lga3-2.xx&amp;oh=5dab0263388e69a1561216d4dc08190d&amp;oe=6033645A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01/23/2021 19:18:40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0037163"/>
                  </a:ext>
                </a:extLst>
              </a:tr>
            </a:tbl>
          </a:graphicData>
        </a:graphic>
      </p:graphicFrame>
      <p:sp>
        <p:nvSpPr>
          <p:cNvPr id="4" name="Text Placeholder 3">
            <a:extLst>
              <a:ext uri="{FF2B5EF4-FFF2-40B4-BE49-F238E27FC236}">
                <a16:creationId xmlns:a16="http://schemas.microsoft.com/office/drawing/2014/main" id="{172E6514-05B5-482C-89F6-1C7781A9CE1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927133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D8374-F63A-4648-9D7C-945EDD42AA13}"/>
              </a:ext>
            </a:extLst>
          </p:cNvPr>
          <p:cNvSpPr>
            <a:spLocks noGrp="1"/>
          </p:cNvSpPr>
          <p:nvPr>
            <p:ph type="title"/>
          </p:nvPr>
        </p:nvSpPr>
        <p:spPr/>
        <p:txBody>
          <a:bodyPr/>
          <a:lstStyle/>
          <a:p>
            <a:r>
              <a:rPr lang="en-US"/>
              <a:t>Facebook Own Videos Table | hr3 - 19 of 26</a:t>
            </a:r>
          </a:p>
        </p:txBody>
      </p:sp>
      <p:graphicFrame>
        <p:nvGraphicFramePr>
          <p:cNvPr id="5" name="Table Placeholder 4">
            <a:extLst>
              <a:ext uri="{FF2B5EF4-FFF2-40B4-BE49-F238E27FC236}">
                <a16:creationId xmlns:a16="http://schemas.microsoft.com/office/drawing/2014/main" id="{A904319B-83EF-4BE8-905B-124B95BF0E67}"/>
              </a:ext>
            </a:extLst>
          </p:cNvPr>
          <p:cNvGraphicFramePr>
            <a:graphicFrameLocks noGrp="1"/>
          </p:cNvGraphicFramePr>
          <p:nvPr>
            <p:ph type="tbl" sz="quarter" idx="13"/>
            <p:extLst>
              <p:ext uri="{D42A27DB-BD31-4B8C-83A1-F6EECF244321}">
                <p14:modId xmlns:p14="http://schemas.microsoft.com/office/powerpoint/2010/main" val="28559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61877325"/>
                    </a:ext>
                  </a:extLst>
                </a:gridCol>
                <a:gridCol w="1152144">
                  <a:extLst>
                    <a:ext uri="{9D8B030D-6E8A-4147-A177-3AD203B41FA5}">
                      <a16:colId xmlns:a16="http://schemas.microsoft.com/office/drawing/2014/main" val="4289914040"/>
                    </a:ext>
                  </a:extLst>
                </a:gridCol>
                <a:gridCol w="246888">
                  <a:extLst>
                    <a:ext uri="{9D8B030D-6E8A-4147-A177-3AD203B41FA5}">
                      <a16:colId xmlns:a16="http://schemas.microsoft.com/office/drawing/2014/main" val="2354121787"/>
                    </a:ext>
                  </a:extLst>
                </a:gridCol>
                <a:gridCol w="411480">
                  <a:extLst>
                    <a:ext uri="{9D8B030D-6E8A-4147-A177-3AD203B41FA5}">
                      <a16:colId xmlns:a16="http://schemas.microsoft.com/office/drawing/2014/main" val="1050108804"/>
                    </a:ext>
                  </a:extLst>
                </a:gridCol>
                <a:gridCol w="411480">
                  <a:extLst>
                    <a:ext uri="{9D8B030D-6E8A-4147-A177-3AD203B41FA5}">
                      <a16:colId xmlns:a16="http://schemas.microsoft.com/office/drawing/2014/main" val="3853985161"/>
                    </a:ext>
                  </a:extLst>
                </a:gridCol>
                <a:gridCol w="411480">
                  <a:extLst>
                    <a:ext uri="{9D8B030D-6E8A-4147-A177-3AD203B41FA5}">
                      <a16:colId xmlns:a16="http://schemas.microsoft.com/office/drawing/2014/main" val="1938048014"/>
                    </a:ext>
                  </a:extLst>
                </a:gridCol>
                <a:gridCol w="411480">
                  <a:extLst>
                    <a:ext uri="{9D8B030D-6E8A-4147-A177-3AD203B41FA5}">
                      <a16:colId xmlns:a16="http://schemas.microsoft.com/office/drawing/2014/main" val="1894595541"/>
                    </a:ext>
                  </a:extLst>
                </a:gridCol>
                <a:gridCol w="411480">
                  <a:extLst>
                    <a:ext uri="{9D8B030D-6E8A-4147-A177-3AD203B41FA5}">
                      <a16:colId xmlns:a16="http://schemas.microsoft.com/office/drawing/2014/main" val="911792268"/>
                    </a:ext>
                  </a:extLst>
                </a:gridCol>
                <a:gridCol w="411480">
                  <a:extLst>
                    <a:ext uri="{9D8B030D-6E8A-4147-A177-3AD203B41FA5}">
                      <a16:colId xmlns:a16="http://schemas.microsoft.com/office/drawing/2014/main" val="821607000"/>
                    </a:ext>
                  </a:extLst>
                </a:gridCol>
                <a:gridCol w="411480">
                  <a:extLst>
                    <a:ext uri="{9D8B030D-6E8A-4147-A177-3AD203B41FA5}">
                      <a16:colId xmlns:a16="http://schemas.microsoft.com/office/drawing/2014/main" val="2113074055"/>
                    </a:ext>
                  </a:extLst>
                </a:gridCol>
                <a:gridCol w="411480">
                  <a:extLst>
                    <a:ext uri="{9D8B030D-6E8A-4147-A177-3AD203B41FA5}">
                      <a16:colId xmlns:a16="http://schemas.microsoft.com/office/drawing/2014/main" val="1207712800"/>
                    </a:ext>
                  </a:extLst>
                </a:gridCol>
                <a:gridCol w="411480">
                  <a:extLst>
                    <a:ext uri="{9D8B030D-6E8A-4147-A177-3AD203B41FA5}">
                      <a16:colId xmlns:a16="http://schemas.microsoft.com/office/drawing/2014/main" val="3736688335"/>
                    </a:ext>
                  </a:extLst>
                </a:gridCol>
                <a:gridCol w="411480">
                  <a:extLst>
                    <a:ext uri="{9D8B030D-6E8A-4147-A177-3AD203B41FA5}">
                      <a16:colId xmlns:a16="http://schemas.microsoft.com/office/drawing/2014/main" val="468049804"/>
                    </a:ext>
                  </a:extLst>
                </a:gridCol>
                <a:gridCol w="411480">
                  <a:extLst>
                    <a:ext uri="{9D8B030D-6E8A-4147-A177-3AD203B41FA5}">
                      <a16:colId xmlns:a16="http://schemas.microsoft.com/office/drawing/2014/main" val="3907313497"/>
                    </a:ext>
                  </a:extLst>
                </a:gridCol>
                <a:gridCol w="411480">
                  <a:extLst>
                    <a:ext uri="{9D8B030D-6E8A-4147-A177-3AD203B41FA5}">
                      <a16:colId xmlns:a16="http://schemas.microsoft.com/office/drawing/2014/main" val="50539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76199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hr3 - 2020-11-13 18:45:51</a:t>
                      </a:r>
                      <a:r>
                        <a:rPr kumimoji="0" lang="de-DE" sz="1000" b="0" i="0" u="none" strike="noStrike" kern="1200" cap="none" spc="0" normalizeH="0" baseline="0" noProof="0">
                          <a:ln>
                            <a:noFill/>
                          </a:ln>
                          <a:solidFill>
                            <a:prstClr val="black"/>
                          </a:solidFill>
                          <a:effectLst/>
                          <a:uLnTx/>
                          <a:uFillTx/>
                          <a:latin typeface="+mn-lt"/>
                          <a:ea typeface="+mn-ea"/>
                          <a:cs typeface="+mn-cs"/>
                        </a:rPr>
                        <a:t>
 Wenn wir nicht in den Zoo können, bringen wir den Zoo zu euch! Diese Pinguine grüßen euch aus dem Zoo Frankfurt.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https://scontent-lga3-2.xx.fbcdn.net/v/t15.5256-10/p160x160/121841144_353686425727991_1281733008555848631_n.jpg?_nc_cat=109&amp;ccb=2&amp;_nc_sid=08861d&amp;_nc_ohc=guffByTUjOIAX_MICsC&amp;_nc_ht=scontent-lga3-2.xx&amp;oh=c5b5d429130fc9130761dfb872df43f5&amp;oe=6031302D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01/23/2021 19:18:40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321529"/>
                  </a:ext>
                </a:extLst>
              </a:tr>
            </a:tbl>
          </a:graphicData>
        </a:graphic>
      </p:graphicFrame>
      <p:sp>
        <p:nvSpPr>
          <p:cNvPr id="4" name="Text Placeholder 3">
            <a:extLst>
              <a:ext uri="{FF2B5EF4-FFF2-40B4-BE49-F238E27FC236}">
                <a16:creationId xmlns:a16="http://schemas.microsoft.com/office/drawing/2014/main" id="{484910D0-4686-4BDB-BB82-B43629D4A3D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180615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9B861-500C-41D2-9B0D-266B26613582}"/>
              </a:ext>
            </a:extLst>
          </p:cNvPr>
          <p:cNvSpPr>
            <a:spLocks noGrp="1"/>
          </p:cNvSpPr>
          <p:nvPr>
            <p:ph type="title"/>
          </p:nvPr>
        </p:nvSpPr>
        <p:spPr/>
        <p:txBody>
          <a:bodyPr/>
          <a:lstStyle/>
          <a:p>
            <a:r>
              <a:rPr lang="en-US"/>
              <a:t>Facebook Own Videos Table | hr3 - 20 of 26</a:t>
            </a:r>
          </a:p>
        </p:txBody>
      </p:sp>
      <p:graphicFrame>
        <p:nvGraphicFramePr>
          <p:cNvPr id="5" name="Table Placeholder 4">
            <a:extLst>
              <a:ext uri="{FF2B5EF4-FFF2-40B4-BE49-F238E27FC236}">
                <a16:creationId xmlns:a16="http://schemas.microsoft.com/office/drawing/2014/main" id="{0BD26B60-6321-4DC4-A4D5-08FE7065FD52}"/>
              </a:ext>
            </a:extLst>
          </p:cNvPr>
          <p:cNvGraphicFramePr>
            <a:graphicFrameLocks noGrp="1"/>
          </p:cNvGraphicFramePr>
          <p:nvPr>
            <p:ph type="tbl" sz="quarter" idx="13"/>
            <p:extLst>
              <p:ext uri="{D42A27DB-BD31-4B8C-83A1-F6EECF244321}">
                <p14:modId xmlns:p14="http://schemas.microsoft.com/office/powerpoint/2010/main" val="187294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00075023"/>
                    </a:ext>
                  </a:extLst>
                </a:gridCol>
                <a:gridCol w="1152144">
                  <a:extLst>
                    <a:ext uri="{9D8B030D-6E8A-4147-A177-3AD203B41FA5}">
                      <a16:colId xmlns:a16="http://schemas.microsoft.com/office/drawing/2014/main" val="2392580396"/>
                    </a:ext>
                  </a:extLst>
                </a:gridCol>
                <a:gridCol w="246888">
                  <a:extLst>
                    <a:ext uri="{9D8B030D-6E8A-4147-A177-3AD203B41FA5}">
                      <a16:colId xmlns:a16="http://schemas.microsoft.com/office/drawing/2014/main" val="3563109390"/>
                    </a:ext>
                  </a:extLst>
                </a:gridCol>
                <a:gridCol w="411480">
                  <a:extLst>
                    <a:ext uri="{9D8B030D-6E8A-4147-A177-3AD203B41FA5}">
                      <a16:colId xmlns:a16="http://schemas.microsoft.com/office/drawing/2014/main" val="2557473798"/>
                    </a:ext>
                  </a:extLst>
                </a:gridCol>
                <a:gridCol w="411480">
                  <a:extLst>
                    <a:ext uri="{9D8B030D-6E8A-4147-A177-3AD203B41FA5}">
                      <a16:colId xmlns:a16="http://schemas.microsoft.com/office/drawing/2014/main" val="1020427254"/>
                    </a:ext>
                  </a:extLst>
                </a:gridCol>
                <a:gridCol w="411480">
                  <a:extLst>
                    <a:ext uri="{9D8B030D-6E8A-4147-A177-3AD203B41FA5}">
                      <a16:colId xmlns:a16="http://schemas.microsoft.com/office/drawing/2014/main" val="3248437550"/>
                    </a:ext>
                  </a:extLst>
                </a:gridCol>
                <a:gridCol w="411480">
                  <a:extLst>
                    <a:ext uri="{9D8B030D-6E8A-4147-A177-3AD203B41FA5}">
                      <a16:colId xmlns:a16="http://schemas.microsoft.com/office/drawing/2014/main" val="894255917"/>
                    </a:ext>
                  </a:extLst>
                </a:gridCol>
                <a:gridCol w="411480">
                  <a:extLst>
                    <a:ext uri="{9D8B030D-6E8A-4147-A177-3AD203B41FA5}">
                      <a16:colId xmlns:a16="http://schemas.microsoft.com/office/drawing/2014/main" val="1422636801"/>
                    </a:ext>
                  </a:extLst>
                </a:gridCol>
                <a:gridCol w="411480">
                  <a:extLst>
                    <a:ext uri="{9D8B030D-6E8A-4147-A177-3AD203B41FA5}">
                      <a16:colId xmlns:a16="http://schemas.microsoft.com/office/drawing/2014/main" val="4267549656"/>
                    </a:ext>
                  </a:extLst>
                </a:gridCol>
                <a:gridCol w="411480">
                  <a:extLst>
                    <a:ext uri="{9D8B030D-6E8A-4147-A177-3AD203B41FA5}">
                      <a16:colId xmlns:a16="http://schemas.microsoft.com/office/drawing/2014/main" val="544852069"/>
                    </a:ext>
                  </a:extLst>
                </a:gridCol>
                <a:gridCol w="411480">
                  <a:extLst>
                    <a:ext uri="{9D8B030D-6E8A-4147-A177-3AD203B41FA5}">
                      <a16:colId xmlns:a16="http://schemas.microsoft.com/office/drawing/2014/main" val="811103626"/>
                    </a:ext>
                  </a:extLst>
                </a:gridCol>
                <a:gridCol w="411480">
                  <a:extLst>
                    <a:ext uri="{9D8B030D-6E8A-4147-A177-3AD203B41FA5}">
                      <a16:colId xmlns:a16="http://schemas.microsoft.com/office/drawing/2014/main" val="94801169"/>
                    </a:ext>
                  </a:extLst>
                </a:gridCol>
                <a:gridCol w="411480">
                  <a:extLst>
                    <a:ext uri="{9D8B030D-6E8A-4147-A177-3AD203B41FA5}">
                      <a16:colId xmlns:a16="http://schemas.microsoft.com/office/drawing/2014/main" val="1457269449"/>
                    </a:ext>
                  </a:extLst>
                </a:gridCol>
                <a:gridCol w="411480">
                  <a:extLst>
                    <a:ext uri="{9D8B030D-6E8A-4147-A177-3AD203B41FA5}">
                      <a16:colId xmlns:a16="http://schemas.microsoft.com/office/drawing/2014/main" val="405002457"/>
                    </a:ext>
                  </a:extLst>
                </a:gridCol>
                <a:gridCol w="411480">
                  <a:extLst>
                    <a:ext uri="{9D8B030D-6E8A-4147-A177-3AD203B41FA5}">
                      <a16:colId xmlns:a16="http://schemas.microsoft.com/office/drawing/2014/main" val="187322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72138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hr3 - 2020-11-13 14:32:37</a:t>
                      </a:r>
                      <a:r>
                        <a:rPr kumimoji="0" lang="de-DE" sz="1000" b="0" i="0" u="none" strike="noStrike" kern="1200" cap="none" spc="0" normalizeH="0" baseline="0" noProof="0">
                          <a:ln>
                            <a:noFill/>
                          </a:ln>
                          <a:solidFill>
                            <a:prstClr val="black"/>
                          </a:solidFill>
                          <a:effectLst/>
                          <a:uLnTx/>
                          <a:uFillTx/>
                          <a:latin typeface="+mn-lt"/>
                          <a:ea typeface="+mn-ea"/>
                          <a:cs typeface="+mn-cs"/>
                        </a:rPr>
                        <a:t>
 Wir sind schockverliebt in dieses süße Gorilla-Baby!🦍💘 Anfang September hat es Nachwuchs bei den Flachlandgorillas gegeben. „Arco ist aufmerksam und munter, interessiert sich für die anderen Gruppenmitglieder und schaut sie aufmerksam an“, erzählt Zoodirektor Dr. Miguel Casares. Wenn die Zoos ihre Pforten wieder öffnen, könnt ihr ihn auch live bewundern.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https://scontent-lga3-2.xx.fbcdn.net/v/t15.5256-10/p160x160/121922387_417144979453139_1503115870299565614_n.jpg?_nc_cat=101&amp;ccb=2&amp;_nc_sid=08861d&amp;_nc_ohc=ps4wlOXUmmIAX_A78pS&amp;_nc_ht=scontent-lga3-2.xx&amp;oh=2b1b676fcafc7e9ee3b49c176086ff1b&amp;oe=60336381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01/23/2021 19:18:40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1333051"/>
                  </a:ext>
                </a:extLst>
              </a:tr>
            </a:tbl>
          </a:graphicData>
        </a:graphic>
      </p:graphicFrame>
      <p:sp>
        <p:nvSpPr>
          <p:cNvPr id="4" name="Text Placeholder 3">
            <a:extLst>
              <a:ext uri="{FF2B5EF4-FFF2-40B4-BE49-F238E27FC236}">
                <a16:creationId xmlns:a16="http://schemas.microsoft.com/office/drawing/2014/main" id="{BC3CBB2E-0284-4E05-BE7F-9FB85F192931}"/>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714894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29A5-EA26-4814-9A90-46A172BBEEE5}"/>
              </a:ext>
            </a:extLst>
          </p:cNvPr>
          <p:cNvSpPr>
            <a:spLocks noGrp="1"/>
          </p:cNvSpPr>
          <p:nvPr>
            <p:ph type="title"/>
          </p:nvPr>
        </p:nvSpPr>
        <p:spPr/>
        <p:txBody>
          <a:bodyPr/>
          <a:lstStyle/>
          <a:p>
            <a:r>
              <a:rPr lang="en-US"/>
              <a:t>Facebook Own Videos Table | hr3 - 21 of 26</a:t>
            </a:r>
          </a:p>
        </p:txBody>
      </p:sp>
      <p:graphicFrame>
        <p:nvGraphicFramePr>
          <p:cNvPr id="5" name="Table Placeholder 4">
            <a:extLst>
              <a:ext uri="{FF2B5EF4-FFF2-40B4-BE49-F238E27FC236}">
                <a16:creationId xmlns:a16="http://schemas.microsoft.com/office/drawing/2014/main" id="{5A750730-DEFA-4FA0-A1D1-7A55D52BCDB8}"/>
              </a:ext>
            </a:extLst>
          </p:cNvPr>
          <p:cNvGraphicFramePr>
            <a:graphicFrameLocks noGrp="1"/>
          </p:cNvGraphicFramePr>
          <p:nvPr>
            <p:ph type="tbl" sz="quarter" idx="13"/>
            <p:extLst>
              <p:ext uri="{D42A27DB-BD31-4B8C-83A1-F6EECF244321}">
                <p14:modId xmlns:p14="http://schemas.microsoft.com/office/powerpoint/2010/main" val="769383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74650008"/>
                    </a:ext>
                  </a:extLst>
                </a:gridCol>
                <a:gridCol w="1152144">
                  <a:extLst>
                    <a:ext uri="{9D8B030D-6E8A-4147-A177-3AD203B41FA5}">
                      <a16:colId xmlns:a16="http://schemas.microsoft.com/office/drawing/2014/main" val="3220386608"/>
                    </a:ext>
                  </a:extLst>
                </a:gridCol>
                <a:gridCol w="246888">
                  <a:extLst>
                    <a:ext uri="{9D8B030D-6E8A-4147-A177-3AD203B41FA5}">
                      <a16:colId xmlns:a16="http://schemas.microsoft.com/office/drawing/2014/main" val="1830252005"/>
                    </a:ext>
                  </a:extLst>
                </a:gridCol>
                <a:gridCol w="411480">
                  <a:extLst>
                    <a:ext uri="{9D8B030D-6E8A-4147-A177-3AD203B41FA5}">
                      <a16:colId xmlns:a16="http://schemas.microsoft.com/office/drawing/2014/main" val="2168051992"/>
                    </a:ext>
                  </a:extLst>
                </a:gridCol>
                <a:gridCol w="411480">
                  <a:extLst>
                    <a:ext uri="{9D8B030D-6E8A-4147-A177-3AD203B41FA5}">
                      <a16:colId xmlns:a16="http://schemas.microsoft.com/office/drawing/2014/main" val="2487001027"/>
                    </a:ext>
                  </a:extLst>
                </a:gridCol>
                <a:gridCol w="411480">
                  <a:extLst>
                    <a:ext uri="{9D8B030D-6E8A-4147-A177-3AD203B41FA5}">
                      <a16:colId xmlns:a16="http://schemas.microsoft.com/office/drawing/2014/main" val="1027261008"/>
                    </a:ext>
                  </a:extLst>
                </a:gridCol>
                <a:gridCol w="411480">
                  <a:extLst>
                    <a:ext uri="{9D8B030D-6E8A-4147-A177-3AD203B41FA5}">
                      <a16:colId xmlns:a16="http://schemas.microsoft.com/office/drawing/2014/main" val="2327870808"/>
                    </a:ext>
                  </a:extLst>
                </a:gridCol>
                <a:gridCol w="411480">
                  <a:extLst>
                    <a:ext uri="{9D8B030D-6E8A-4147-A177-3AD203B41FA5}">
                      <a16:colId xmlns:a16="http://schemas.microsoft.com/office/drawing/2014/main" val="946519901"/>
                    </a:ext>
                  </a:extLst>
                </a:gridCol>
                <a:gridCol w="411480">
                  <a:extLst>
                    <a:ext uri="{9D8B030D-6E8A-4147-A177-3AD203B41FA5}">
                      <a16:colId xmlns:a16="http://schemas.microsoft.com/office/drawing/2014/main" val="2129725060"/>
                    </a:ext>
                  </a:extLst>
                </a:gridCol>
                <a:gridCol w="411480">
                  <a:extLst>
                    <a:ext uri="{9D8B030D-6E8A-4147-A177-3AD203B41FA5}">
                      <a16:colId xmlns:a16="http://schemas.microsoft.com/office/drawing/2014/main" val="4027656878"/>
                    </a:ext>
                  </a:extLst>
                </a:gridCol>
                <a:gridCol w="411480">
                  <a:extLst>
                    <a:ext uri="{9D8B030D-6E8A-4147-A177-3AD203B41FA5}">
                      <a16:colId xmlns:a16="http://schemas.microsoft.com/office/drawing/2014/main" val="1530556411"/>
                    </a:ext>
                  </a:extLst>
                </a:gridCol>
                <a:gridCol w="411480">
                  <a:extLst>
                    <a:ext uri="{9D8B030D-6E8A-4147-A177-3AD203B41FA5}">
                      <a16:colId xmlns:a16="http://schemas.microsoft.com/office/drawing/2014/main" val="4095612128"/>
                    </a:ext>
                  </a:extLst>
                </a:gridCol>
                <a:gridCol w="411480">
                  <a:extLst>
                    <a:ext uri="{9D8B030D-6E8A-4147-A177-3AD203B41FA5}">
                      <a16:colId xmlns:a16="http://schemas.microsoft.com/office/drawing/2014/main" val="3407271458"/>
                    </a:ext>
                  </a:extLst>
                </a:gridCol>
                <a:gridCol w="411480">
                  <a:extLst>
                    <a:ext uri="{9D8B030D-6E8A-4147-A177-3AD203B41FA5}">
                      <a16:colId xmlns:a16="http://schemas.microsoft.com/office/drawing/2014/main" val="2062968509"/>
                    </a:ext>
                  </a:extLst>
                </a:gridCol>
                <a:gridCol w="411480">
                  <a:extLst>
                    <a:ext uri="{9D8B030D-6E8A-4147-A177-3AD203B41FA5}">
                      <a16:colId xmlns:a16="http://schemas.microsoft.com/office/drawing/2014/main" val="315272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17569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hr3 - 2020-11-13 10:16:30</a:t>
                      </a:r>
                      <a:r>
                        <a:rPr kumimoji="0" lang="de-DE" sz="1000" b="0" i="0" u="none" strike="noStrike" kern="1200" cap="none" spc="0" normalizeH="0" baseline="0" noProof="0">
                          <a:ln>
                            <a:noFill/>
                          </a:ln>
                          <a:solidFill>
                            <a:prstClr val="black"/>
                          </a:solidFill>
                          <a:effectLst/>
                          <a:uLnTx/>
                          <a:uFillTx/>
                          <a:latin typeface="+mn-lt"/>
                          <a:ea typeface="+mn-ea"/>
                          <a:cs typeface="+mn-cs"/>
                        </a:rPr>
                        <a:t>
 Es ist völlig irrational...!🙈😅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https://scontent-lga3-1.xx.fbcdn.net/v/t15.5256-10/p160x160/121840053_3617118288334613_1603414170956577888_n.jpg?_nc_cat=102&amp;ccb=2&amp;_nc_sid=08861d&amp;_nc_ohc=qpJGmiegBc4AX9JRQ54&amp;_nc_ht=scontent-lga3-1.xx&amp;oh=71d3ef8af3a8a6607e107781e8e9e47c&amp;oe=601F0D75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01/09/2021 19:17:15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7072465"/>
                  </a:ext>
                </a:extLst>
              </a:tr>
            </a:tbl>
          </a:graphicData>
        </a:graphic>
      </p:graphicFrame>
      <p:sp>
        <p:nvSpPr>
          <p:cNvPr id="4" name="Text Placeholder 3">
            <a:extLst>
              <a:ext uri="{FF2B5EF4-FFF2-40B4-BE49-F238E27FC236}">
                <a16:creationId xmlns:a16="http://schemas.microsoft.com/office/drawing/2014/main" id="{CB51CC80-F7AE-4183-9242-B8D059392C1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9528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1E82-EAAA-4533-8AD4-7FD402DAF268}"/>
              </a:ext>
            </a:extLst>
          </p:cNvPr>
          <p:cNvSpPr>
            <a:spLocks noGrp="1"/>
          </p:cNvSpPr>
          <p:nvPr>
            <p:ph type="title"/>
          </p:nvPr>
        </p:nvSpPr>
        <p:spPr/>
        <p:txBody>
          <a:bodyPr/>
          <a:lstStyle/>
          <a:p>
            <a:r>
              <a:rPr lang="en-US"/>
              <a:t>Facebook Own Videos Table | hr3 - 22 of 26</a:t>
            </a:r>
          </a:p>
        </p:txBody>
      </p:sp>
      <p:graphicFrame>
        <p:nvGraphicFramePr>
          <p:cNvPr id="5" name="Table Placeholder 4">
            <a:extLst>
              <a:ext uri="{FF2B5EF4-FFF2-40B4-BE49-F238E27FC236}">
                <a16:creationId xmlns:a16="http://schemas.microsoft.com/office/drawing/2014/main" id="{FAAD516B-6937-40A9-97A0-1178A0E5ED2E}"/>
              </a:ext>
            </a:extLst>
          </p:cNvPr>
          <p:cNvGraphicFramePr>
            <a:graphicFrameLocks noGrp="1"/>
          </p:cNvGraphicFramePr>
          <p:nvPr>
            <p:ph type="tbl" sz="quarter" idx="13"/>
            <p:extLst>
              <p:ext uri="{D42A27DB-BD31-4B8C-83A1-F6EECF244321}">
                <p14:modId xmlns:p14="http://schemas.microsoft.com/office/powerpoint/2010/main" val="11829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78193627"/>
                    </a:ext>
                  </a:extLst>
                </a:gridCol>
                <a:gridCol w="1152144">
                  <a:extLst>
                    <a:ext uri="{9D8B030D-6E8A-4147-A177-3AD203B41FA5}">
                      <a16:colId xmlns:a16="http://schemas.microsoft.com/office/drawing/2014/main" val="3632337006"/>
                    </a:ext>
                  </a:extLst>
                </a:gridCol>
                <a:gridCol w="246888">
                  <a:extLst>
                    <a:ext uri="{9D8B030D-6E8A-4147-A177-3AD203B41FA5}">
                      <a16:colId xmlns:a16="http://schemas.microsoft.com/office/drawing/2014/main" val="1330905307"/>
                    </a:ext>
                  </a:extLst>
                </a:gridCol>
                <a:gridCol w="411480">
                  <a:extLst>
                    <a:ext uri="{9D8B030D-6E8A-4147-A177-3AD203B41FA5}">
                      <a16:colId xmlns:a16="http://schemas.microsoft.com/office/drawing/2014/main" val="1800483572"/>
                    </a:ext>
                  </a:extLst>
                </a:gridCol>
                <a:gridCol w="411480">
                  <a:extLst>
                    <a:ext uri="{9D8B030D-6E8A-4147-A177-3AD203B41FA5}">
                      <a16:colId xmlns:a16="http://schemas.microsoft.com/office/drawing/2014/main" val="1134902716"/>
                    </a:ext>
                  </a:extLst>
                </a:gridCol>
                <a:gridCol w="411480">
                  <a:extLst>
                    <a:ext uri="{9D8B030D-6E8A-4147-A177-3AD203B41FA5}">
                      <a16:colId xmlns:a16="http://schemas.microsoft.com/office/drawing/2014/main" val="4023022633"/>
                    </a:ext>
                  </a:extLst>
                </a:gridCol>
                <a:gridCol w="411480">
                  <a:extLst>
                    <a:ext uri="{9D8B030D-6E8A-4147-A177-3AD203B41FA5}">
                      <a16:colId xmlns:a16="http://schemas.microsoft.com/office/drawing/2014/main" val="2329083218"/>
                    </a:ext>
                  </a:extLst>
                </a:gridCol>
                <a:gridCol w="411480">
                  <a:extLst>
                    <a:ext uri="{9D8B030D-6E8A-4147-A177-3AD203B41FA5}">
                      <a16:colId xmlns:a16="http://schemas.microsoft.com/office/drawing/2014/main" val="1352834377"/>
                    </a:ext>
                  </a:extLst>
                </a:gridCol>
                <a:gridCol w="411480">
                  <a:extLst>
                    <a:ext uri="{9D8B030D-6E8A-4147-A177-3AD203B41FA5}">
                      <a16:colId xmlns:a16="http://schemas.microsoft.com/office/drawing/2014/main" val="32491378"/>
                    </a:ext>
                  </a:extLst>
                </a:gridCol>
                <a:gridCol w="411480">
                  <a:extLst>
                    <a:ext uri="{9D8B030D-6E8A-4147-A177-3AD203B41FA5}">
                      <a16:colId xmlns:a16="http://schemas.microsoft.com/office/drawing/2014/main" val="622991549"/>
                    </a:ext>
                  </a:extLst>
                </a:gridCol>
                <a:gridCol w="411480">
                  <a:extLst>
                    <a:ext uri="{9D8B030D-6E8A-4147-A177-3AD203B41FA5}">
                      <a16:colId xmlns:a16="http://schemas.microsoft.com/office/drawing/2014/main" val="2197801099"/>
                    </a:ext>
                  </a:extLst>
                </a:gridCol>
                <a:gridCol w="411480">
                  <a:extLst>
                    <a:ext uri="{9D8B030D-6E8A-4147-A177-3AD203B41FA5}">
                      <a16:colId xmlns:a16="http://schemas.microsoft.com/office/drawing/2014/main" val="1956509984"/>
                    </a:ext>
                  </a:extLst>
                </a:gridCol>
                <a:gridCol w="411480">
                  <a:extLst>
                    <a:ext uri="{9D8B030D-6E8A-4147-A177-3AD203B41FA5}">
                      <a16:colId xmlns:a16="http://schemas.microsoft.com/office/drawing/2014/main" val="434769322"/>
                    </a:ext>
                  </a:extLst>
                </a:gridCol>
                <a:gridCol w="411480">
                  <a:extLst>
                    <a:ext uri="{9D8B030D-6E8A-4147-A177-3AD203B41FA5}">
                      <a16:colId xmlns:a16="http://schemas.microsoft.com/office/drawing/2014/main" val="899353971"/>
                    </a:ext>
                  </a:extLst>
                </a:gridCol>
                <a:gridCol w="411480">
                  <a:extLst>
                    <a:ext uri="{9D8B030D-6E8A-4147-A177-3AD203B41FA5}">
                      <a16:colId xmlns:a16="http://schemas.microsoft.com/office/drawing/2014/main" val="202433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45192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hr3 - 2020-11-12 14:06:48</a:t>
                      </a:r>
                      <a:r>
                        <a:rPr kumimoji="0" lang="de-DE" sz="1000" b="0" i="0" u="none" strike="noStrike" kern="1200" cap="none" spc="0" normalizeH="0" baseline="0" noProof="0">
                          <a:ln>
                            <a:noFill/>
                          </a:ln>
                          <a:solidFill>
                            <a:prstClr val="black"/>
                          </a:solidFill>
                          <a:effectLst/>
                          <a:uLnTx/>
                          <a:uFillTx/>
                          <a:latin typeface="+mn-lt"/>
                          <a:ea typeface="+mn-ea"/>
                          <a:cs typeface="+mn-cs"/>
                        </a:rPr>
                        <a:t>
 Oh, was für eine tolle Aktion der Freiwilligen Feuerwehr Heidenrod-Nauroth! 😍 Gab es sowas auch in euren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https://scontent-lga3-2.xx.fbcdn.net/v/t15.5256-10/p160x160/121875755_379655513184427_6327232122560919506_n.jpg?_nc_cat=109&amp;ccb=2&amp;_nc_sid=08861d&amp;_nc_ohc=1xIU7OydaDMAX87yySJ&amp;_nc_ht=scontent-lga3-2.xx&amp;oh=4c2a3573decb8581ffb342d99ce1a186&amp;oe=603436A6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01/25/2021 01:18:01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4111222"/>
                  </a:ext>
                </a:extLst>
              </a:tr>
            </a:tbl>
          </a:graphicData>
        </a:graphic>
      </p:graphicFrame>
      <p:sp>
        <p:nvSpPr>
          <p:cNvPr id="4" name="Text Placeholder 3">
            <a:extLst>
              <a:ext uri="{FF2B5EF4-FFF2-40B4-BE49-F238E27FC236}">
                <a16:creationId xmlns:a16="http://schemas.microsoft.com/office/drawing/2014/main" id="{3FB60DCE-15F5-43B4-833A-C6FF0941B4FA}"/>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424244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871B4-3E9E-4833-9D7F-B16A9868BF28}"/>
              </a:ext>
            </a:extLst>
          </p:cNvPr>
          <p:cNvSpPr>
            <a:spLocks noGrp="1"/>
          </p:cNvSpPr>
          <p:nvPr>
            <p:ph type="title"/>
          </p:nvPr>
        </p:nvSpPr>
        <p:spPr/>
        <p:txBody>
          <a:bodyPr/>
          <a:lstStyle/>
          <a:p>
            <a:r>
              <a:rPr lang="en-US"/>
              <a:t>Facebook Own Videos Table | hr3 - 23 of 26</a:t>
            </a:r>
          </a:p>
        </p:txBody>
      </p:sp>
      <p:graphicFrame>
        <p:nvGraphicFramePr>
          <p:cNvPr id="5" name="Table Placeholder 4">
            <a:extLst>
              <a:ext uri="{FF2B5EF4-FFF2-40B4-BE49-F238E27FC236}">
                <a16:creationId xmlns:a16="http://schemas.microsoft.com/office/drawing/2014/main" id="{8652A0A4-5506-44FA-874A-5B1230AAB75E}"/>
              </a:ext>
            </a:extLst>
          </p:cNvPr>
          <p:cNvGraphicFramePr>
            <a:graphicFrameLocks noGrp="1"/>
          </p:cNvGraphicFramePr>
          <p:nvPr>
            <p:ph type="tbl" sz="quarter" idx="13"/>
            <p:extLst>
              <p:ext uri="{D42A27DB-BD31-4B8C-83A1-F6EECF244321}">
                <p14:modId xmlns:p14="http://schemas.microsoft.com/office/powerpoint/2010/main" val="224204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25617951"/>
                    </a:ext>
                  </a:extLst>
                </a:gridCol>
                <a:gridCol w="1152144">
                  <a:extLst>
                    <a:ext uri="{9D8B030D-6E8A-4147-A177-3AD203B41FA5}">
                      <a16:colId xmlns:a16="http://schemas.microsoft.com/office/drawing/2014/main" val="726102329"/>
                    </a:ext>
                  </a:extLst>
                </a:gridCol>
                <a:gridCol w="246888">
                  <a:extLst>
                    <a:ext uri="{9D8B030D-6E8A-4147-A177-3AD203B41FA5}">
                      <a16:colId xmlns:a16="http://schemas.microsoft.com/office/drawing/2014/main" val="3421587147"/>
                    </a:ext>
                  </a:extLst>
                </a:gridCol>
                <a:gridCol w="411480">
                  <a:extLst>
                    <a:ext uri="{9D8B030D-6E8A-4147-A177-3AD203B41FA5}">
                      <a16:colId xmlns:a16="http://schemas.microsoft.com/office/drawing/2014/main" val="3988677673"/>
                    </a:ext>
                  </a:extLst>
                </a:gridCol>
                <a:gridCol w="411480">
                  <a:extLst>
                    <a:ext uri="{9D8B030D-6E8A-4147-A177-3AD203B41FA5}">
                      <a16:colId xmlns:a16="http://schemas.microsoft.com/office/drawing/2014/main" val="1271253460"/>
                    </a:ext>
                  </a:extLst>
                </a:gridCol>
                <a:gridCol w="411480">
                  <a:extLst>
                    <a:ext uri="{9D8B030D-6E8A-4147-A177-3AD203B41FA5}">
                      <a16:colId xmlns:a16="http://schemas.microsoft.com/office/drawing/2014/main" val="3284281854"/>
                    </a:ext>
                  </a:extLst>
                </a:gridCol>
                <a:gridCol w="411480">
                  <a:extLst>
                    <a:ext uri="{9D8B030D-6E8A-4147-A177-3AD203B41FA5}">
                      <a16:colId xmlns:a16="http://schemas.microsoft.com/office/drawing/2014/main" val="2837578753"/>
                    </a:ext>
                  </a:extLst>
                </a:gridCol>
                <a:gridCol w="411480">
                  <a:extLst>
                    <a:ext uri="{9D8B030D-6E8A-4147-A177-3AD203B41FA5}">
                      <a16:colId xmlns:a16="http://schemas.microsoft.com/office/drawing/2014/main" val="1964365144"/>
                    </a:ext>
                  </a:extLst>
                </a:gridCol>
                <a:gridCol w="411480">
                  <a:extLst>
                    <a:ext uri="{9D8B030D-6E8A-4147-A177-3AD203B41FA5}">
                      <a16:colId xmlns:a16="http://schemas.microsoft.com/office/drawing/2014/main" val="1630293219"/>
                    </a:ext>
                  </a:extLst>
                </a:gridCol>
                <a:gridCol w="411480">
                  <a:extLst>
                    <a:ext uri="{9D8B030D-6E8A-4147-A177-3AD203B41FA5}">
                      <a16:colId xmlns:a16="http://schemas.microsoft.com/office/drawing/2014/main" val="2254283767"/>
                    </a:ext>
                  </a:extLst>
                </a:gridCol>
                <a:gridCol w="411480">
                  <a:extLst>
                    <a:ext uri="{9D8B030D-6E8A-4147-A177-3AD203B41FA5}">
                      <a16:colId xmlns:a16="http://schemas.microsoft.com/office/drawing/2014/main" val="814216607"/>
                    </a:ext>
                  </a:extLst>
                </a:gridCol>
                <a:gridCol w="411480">
                  <a:extLst>
                    <a:ext uri="{9D8B030D-6E8A-4147-A177-3AD203B41FA5}">
                      <a16:colId xmlns:a16="http://schemas.microsoft.com/office/drawing/2014/main" val="779726481"/>
                    </a:ext>
                  </a:extLst>
                </a:gridCol>
                <a:gridCol w="411480">
                  <a:extLst>
                    <a:ext uri="{9D8B030D-6E8A-4147-A177-3AD203B41FA5}">
                      <a16:colId xmlns:a16="http://schemas.microsoft.com/office/drawing/2014/main" val="3119048849"/>
                    </a:ext>
                  </a:extLst>
                </a:gridCol>
                <a:gridCol w="411480">
                  <a:extLst>
                    <a:ext uri="{9D8B030D-6E8A-4147-A177-3AD203B41FA5}">
                      <a16:colId xmlns:a16="http://schemas.microsoft.com/office/drawing/2014/main" val="375085991"/>
                    </a:ext>
                  </a:extLst>
                </a:gridCol>
                <a:gridCol w="411480">
                  <a:extLst>
                    <a:ext uri="{9D8B030D-6E8A-4147-A177-3AD203B41FA5}">
                      <a16:colId xmlns:a16="http://schemas.microsoft.com/office/drawing/2014/main" val="337620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96521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hr3 - 2020-11-12 12:50:57</a:t>
                      </a:r>
                      <a:r>
                        <a:rPr kumimoji="0" lang="de-DE" sz="1000" b="0" i="0" u="none" strike="noStrike" kern="1200" cap="none" spc="0" normalizeH="0" baseline="0" noProof="0">
                          <a:ln>
                            <a:noFill/>
                          </a:ln>
                          <a:solidFill>
                            <a:prstClr val="black"/>
                          </a:solidFill>
                          <a:effectLst/>
                          <a:uLnTx/>
                          <a:uFillTx/>
                          <a:latin typeface="+mn-lt"/>
                          <a:ea typeface="+mn-ea"/>
                          <a:cs typeface="+mn-cs"/>
                        </a:rPr>
                        <a:t>
 Oh, was für eine tolle Aktion der Freiwilligen Feuerwehr Heidenrod-Nauroth! 😍 Gab es sowas auch in euren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https://scontent-lga3-2.xx.fbcdn.net/v/t15.5256-10/p160x160/121841035_683989768988383_7634356081092222928_n.jpg?_nc_cat=107&amp;ccb=2&amp;_nc_sid=08861d&amp;_nc_ohc=kFxuAtBMewYAX-5lO8c&amp;_nc_ht=scontent-lga3-2.xx&amp;oh=f42c9681c8c06c7ae71c334dbc32544b&amp;oe=5FD45E1E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13:16:37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7431245"/>
                  </a:ext>
                </a:extLst>
              </a:tr>
            </a:tbl>
          </a:graphicData>
        </a:graphic>
      </p:graphicFrame>
      <p:sp>
        <p:nvSpPr>
          <p:cNvPr id="4" name="Text Placeholder 3">
            <a:extLst>
              <a:ext uri="{FF2B5EF4-FFF2-40B4-BE49-F238E27FC236}">
                <a16:creationId xmlns:a16="http://schemas.microsoft.com/office/drawing/2014/main" id="{CD8D1F2B-DA38-4BAE-AECD-FCAB7A6D5D6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912575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6869C-C843-4928-95BB-E5826D1EF53B}"/>
              </a:ext>
            </a:extLst>
          </p:cNvPr>
          <p:cNvSpPr>
            <a:spLocks noGrp="1"/>
          </p:cNvSpPr>
          <p:nvPr>
            <p:ph type="title"/>
          </p:nvPr>
        </p:nvSpPr>
        <p:spPr/>
        <p:txBody>
          <a:bodyPr/>
          <a:lstStyle/>
          <a:p>
            <a:r>
              <a:rPr lang="en-US"/>
              <a:t>Facebook Own Videos Table | hr3 - 24 of 26</a:t>
            </a:r>
          </a:p>
        </p:txBody>
      </p:sp>
      <p:graphicFrame>
        <p:nvGraphicFramePr>
          <p:cNvPr id="5" name="Table Placeholder 4">
            <a:extLst>
              <a:ext uri="{FF2B5EF4-FFF2-40B4-BE49-F238E27FC236}">
                <a16:creationId xmlns:a16="http://schemas.microsoft.com/office/drawing/2014/main" id="{EBA8B39F-2DC7-4445-B71F-AA64AE3E768E}"/>
              </a:ext>
            </a:extLst>
          </p:cNvPr>
          <p:cNvGraphicFramePr>
            <a:graphicFrameLocks noGrp="1"/>
          </p:cNvGraphicFramePr>
          <p:nvPr>
            <p:ph type="tbl" sz="quarter" idx="13"/>
            <p:extLst>
              <p:ext uri="{D42A27DB-BD31-4B8C-83A1-F6EECF244321}">
                <p14:modId xmlns:p14="http://schemas.microsoft.com/office/powerpoint/2010/main" val="94345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58327255"/>
                    </a:ext>
                  </a:extLst>
                </a:gridCol>
                <a:gridCol w="1152144">
                  <a:extLst>
                    <a:ext uri="{9D8B030D-6E8A-4147-A177-3AD203B41FA5}">
                      <a16:colId xmlns:a16="http://schemas.microsoft.com/office/drawing/2014/main" val="2226124699"/>
                    </a:ext>
                  </a:extLst>
                </a:gridCol>
                <a:gridCol w="246888">
                  <a:extLst>
                    <a:ext uri="{9D8B030D-6E8A-4147-A177-3AD203B41FA5}">
                      <a16:colId xmlns:a16="http://schemas.microsoft.com/office/drawing/2014/main" val="3909084970"/>
                    </a:ext>
                  </a:extLst>
                </a:gridCol>
                <a:gridCol w="411480">
                  <a:extLst>
                    <a:ext uri="{9D8B030D-6E8A-4147-A177-3AD203B41FA5}">
                      <a16:colId xmlns:a16="http://schemas.microsoft.com/office/drawing/2014/main" val="3340853172"/>
                    </a:ext>
                  </a:extLst>
                </a:gridCol>
                <a:gridCol w="411480">
                  <a:extLst>
                    <a:ext uri="{9D8B030D-6E8A-4147-A177-3AD203B41FA5}">
                      <a16:colId xmlns:a16="http://schemas.microsoft.com/office/drawing/2014/main" val="3652857911"/>
                    </a:ext>
                  </a:extLst>
                </a:gridCol>
                <a:gridCol w="411480">
                  <a:extLst>
                    <a:ext uri="{9D8B030D-6E8A-4147-A177-3AD203B41FA5}">
                      <a16:colId xmlns:a16="http://schemas.microsoft.com/office/drawing/2014/main" val="1127625702"/>
                    </a:ext>
                  </a:extLst>
                </a:gridCol>
                <a:gridCol w="411480">
                  <a:extLst>
                    <a:ext uri="{9D8B030D-6E8A-4147-A177-3AD203B41FA5}">
                      <a16:colId xmlns:a16="http://schemas.microsoft.com/office/drawing/2014/main" val="2224996359"/>
                    </a:ext>
                  </a:extLst>
                </a:gridCol>
                <a:gridCol w="411480">
                  <a:extLst>
                    <a:ext uri="{9D8B030D-6E8A-4147-A177-3AD203B41FA5}">
                      <a16:colId xmlns:a16="http://schemas.microsoft.com/office/drawing/2014/main" val="2377624966"/>
                    </a:ext>
                  </a:extLst>
                </a:gridCol>
                <a:gridCol w="411480">
                  <a:extLst>
                    <a:ext uri="{9D8B030D-6E8A-4147-A177-3AD203B41FA5}">
                      <a16:colId xmlns:a16="http://schemas.microsoft.com/office/drawing/2014/main" val="2639741900"/>
                    </a:ext>
                  </a:extLst>
                </a:gridCol>
                <a:gridCol w="411480">
                  <a:extLst>
                    <a:ext uri="{9D8B030D-6E8A-4147-A177-3AD203B41FA5}">
                      <a16:colId xmlns:a16="http://schemas.microsoft.com/office/drawing/2014/main" val="1668677022"/>
                    </a:ext>
                  </a:extLst>
                </a:gridCol>
                <a:gridCol w="411480">
                  <a:extLst>
                    <a:ext uri="{9D8B030D-6E8A-4147-A177-3AD203B41FA5}">
                      <a16:colId xmlns:a16="http://schemas.microsoft.com/office/drawing/2014/main" val="1146740017"/>
                    </a:ext>
                  </a:extLst>
                </a:gridCol>
                <a:gridCol w="411480">
                  <a:extLst>
                    <a:ext uri="{9D8B030D-6E8A-4147-A177-3AD203B41FA5}">
                      <a16:colId xmlns:a16="http://schemas.microsoft.com/office/drawing/2014/main" val="4103139605"/>
                    </a:ext>
                  </a:extLst>
                </a:gridCol>
                <a:gridCol w="411480">
                  <a:extLst>
                    <a:ext uri="{9D8B030D-6E8A-4147-A177-3AD203B41FA5}">
                      <a16:colId xmlns:a16="http://schemas.microsoft.com/office/drawing/2014/main" val="351418444"/>
                    </a:ext>
                  </a:extLst>
                </a:gridCol>
                <a:gridCol w="411480">
                  <a:extLst>
                    <a:ext uri="{9D8B030D-6E8A-4147-A177-3AD203B41FA5}">
                      <a16:colId xmlns:a16="http://schemas.microsoft.com/office/drawing/2014/main" val="912391969"/>
                    </a:ext>
                  </a:extLst>
                </a:gridCol>
                <a:gridCol w="411480">
                  <a:extLst>
                    <a:ext uri="{9D8B030D-6E8A-4147-A177-3AD203B41FA5}">
                      <a16:colId xmlns:a16="http://schemas.microsoft.com/office/drawing/2014/main" val="253670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19578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hr3 - 2020-11-06 18:54:53</a:t>
                      </a:r>
                      <a:r>
                        <a:rPr kumimoji="0" lang="de-DE" sz="1000" b="0" i="0" u="none" strike="noStrike" kern="1200" cap="none" spc="0" normalizeH="0" baseline="0" noProof="0">
                          <a:ln>
                            <a:noFill/>
                          </a:ln>
                          <a:solidFill>
                            <a:prstClr val="black"/>
                          </a:solidFill>
                          <a:effectLst/>
                          <a:uLnTx/>
                          <a:uFillTx/>
                          <a:latin typeface="+mn-lt"/>
                          <a:ea typeface="+mn-ea"/>
                          <a:cs typeface="+mn-cs"/>
                        </a:rPr>
                        <a:t>
 Eber Alfred hatte wohl eine kleine Midlife-Crisis. 🤣 Auf einem Weingut in Geisenheim hat er dann sein Glück gesucht. "Ich war ein bisschen traurig. Ich hatte spekuliert, dass wir doch noch einen Verschlag bauen können, für das Schweinchen", sagt Bärbel Weinert, Betriebsdirektorin des Weingutes, etwas wehmütig im Interview mit maintower - sie hatte Alfred schon lieb gewonnen. Danke fürs Kümmern!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https://scontent-iad3-1.xx.fbcdn.net/v/t15.5256-10/p160x160/121836135_1286156431731510_774911047475882124_n.jpg?_nc_cat=106&amp;ccb=2&amp;_nc_sid=08861d&amp;_nc_ohc=qN70EatwfE4AX-HV1LC&amp;_nc_ht=scontent-iad3-1.xx&amp;oh=f92038a79569167943c7f633c875f50b&amp;oe=6029DE75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01/17/2021 13:18:16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5163214"/>
                  </a:ext>
                </a:extLst>
              </a:tr>
            </a:tbl>
          </a:graphicData>
        </a:graphic>
      </p:graphicFrame>
      <p:sp>
        <p:nvSpPr>
          <p:cNvPr id="4" name="Text Placeholder 3">
            <a:extLst>
              <a:ext uri="{FF2B5EF4-FFF2-40B4-BE49-F238E27FC236}">
                <a16:creationId xmlns:a16="http://schemas.microsoft.com/office/drawing/2014/main" id="{EF939C74-3A0D-48D6-8B55-E3C623DD2338}"/>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520852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120DE-06FE-4DA8-87B6-A9FB2CFDC635}"/>
              </a:ext>
            </a:extLst>
          </p:cNvPr>
          <p:cNvSpPr>
            <a:spLocks noGrp="1"/>
          </p:cNvSpPr>
          <p:nvPr>
            <p:ph type="title"/>
          </p:nvPr>
        </p:nvSpPr>
        <p:spPr/>
        <p:txBody>
          <a:bodyPr/>
          <a:lstStyle/>
          <a:p>
            <a:r>
              <a:rPr lang="en-US"/>
              <a:t>Facebook Own Videos Table | hr3 - 25 of 26</a:t>
            </a:r>
          </a:p>
        </p:txBody>
      </p:sp>
      <p:graphicFrame>
        <p:nvGraphicFramePr>
          <p:cNvPr id="5" name="Table Placeholder 4">
            <a:extLst>
              <a:ext uri="{FF2B5EF4-FFF2-40B4-BE49-F238E27FC236}">
                <a16:creationId xmlns:a16="http://schemas.microsoft.com/office/drawing/2014/main" id="{3E3EF6C6-FBD7-436B-B97C-DF63381F323A}"/>
              </a:ext>
            </a:extLst>
          </p:cNvPr>
          <p:cNvGraphicFramePr>
            <a:graphicFrameLocks noGrp="1"/>
          </p:cNvGraphicFramePr>
          <p:nvPr>
            <p:ph type="tbl" sz="quarter" idx="13"/>
            <p:extLst>
              <p:ext uri="{D42A27DB-BD31-4B8C-83A1-F6EECF244321}">
                <p14:modId xmlns:p14="http://schemas.microsoft.com/office/powerpoint/2010/main" val="329810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54842957"/>
                    </a:ext>
                  </a:extLst>
                </a:gridCol>
                <a:gridCol w="1152144">
                  <a:extLst>
                    <a:ext uri="{9D8B030D-6E8A-4147-A177-3AD203B41FA5}">
                      <a16:colId xmlns:a16="http://schemas.microsoft.com/office/drawing/2014/main" val="614328402"/>
                    </a:ext>
                  </a:extLst>
                </a:gridCol>
                <a:gridCol w="246888">
                  <a:extLst>
                    <a:ext uri="{9D8B030D-6E8A-4147-A177-3AD203B41FA5}">
                      <a16:colId xmlns:a16="http://schemas.microsoft.com/office/drawing/2014/main" val="2328695703"/>
                    </a:ext>
                  </a:extLst>
                </a:gridCol>
                <a:gridCol w="411480">
                  <a:extLst>
                    <a:ext uri="{9D8B030D-6E8A-4147-A177-3AD203B41FA5}">
                      <a16:colId xmlns:a16="http://schemas.microsoft.com/office/drawing/2014/main" val="2581029675"/>
                    </a:ext>
                  </a:extLst>
                </a:gridCol>
                <a:gridCol w="411480">
                  <a:extLst>
                    <a:ext uri="{9D8B030D-6E8A-4147-A177-3AD203B41FA5}">
                      <a16:colId xmlns:a16="http://schemas.microsoft.com/office/drawing/2014/main" val="1445617492"/>
                    </a:ext>
                  </a:extLst>
                </a:gridCol>
                <a:gridCol w="411480">
                  <a:extLst>
                    <a:ext uri="{9D8B030D-6E8A-4147-A177-3AD203B41FA5}">
                      <a16:colId xmlns:a16="http://schemas.microsoft.com/office/drawing/2014/main" val="4112480973"/>
                    </a:ext>
                  </a:extLst>
                </a:gridCol>
                <a:gridCol w="411480">
                  <a:extLst>
                    <a:ext uri="{9D8B030D-6E8A-4147-A177-3AD203B41FA5}">
                      <a16:colId xmlns:a16="http://schemas.microsoft.com/office/drawing/2014/main" val="4216042150"/>
                    </a:ext>
                  </a:extLst>
                </a:gridCol>
                <a:gridCol w="411480">
                  <a:extLst>
                    <a:ext uri="{9D8B030D-6E8A-4147-A177-3AD203B41FA5}">
                      <a16:colId xmlns:a16="http://schemas.microsoft.com/office/drawing/2014/main" val="1958939467"/>
                    </a:ext>
                  </a:extLst>
                </a:gridCol>
                <a:gridCol w="411480">
                  <a:extLst>
                    <a:ext uri="{9D8B030D-6E8A-4147-A177-3AD203B41FA5}">
                      <a16:colId xmlns:a16="http://schemas.microsoft.com/office/drawing/2014/main" val="2668956771"/>
                    </a:ext>
                  </a:extLst>
                </a:gridCol>
                <a:gridCol w="411480">
                  <a:extLst>
                    <a:ext uri="{9D8B030D-6E8A-4147-A177-3AD203B41FA5}">
                      <a16:colId xmlns:a16="http://schemas.microsoft.com/office/drawing/2014/main" val="4189256899"/>
                    </a:ext>
                  </a:extLst>
                </a:gridCol>
                <a:gridCol w="411480">
                  <a:extLst>
                    <a:ext uri="{9D8B030D-6E8A-4147-A177-3AD203B41FA5}">
                      <a16:colId xmlns:a16="http://schemas.microsoft.com/office/drawing/2014/main" val="4025757181"/>
                    </a:ext>
                  </a:extLst>
                </a:gridCol>
                <a:gridCol w="411480">
                  <a:extLst>
                    <a:ext uri="{9D8B030D-6E8A-4147-A177-3AD203B41FA5}">
                      <a16:colId xmlns:a16="http://schemas.microsoft.com/office/drawing/2014/main" val="4259262539"/>
                    </a:ext>
                  </a:extLst>
                </a:gridCol>
                <a:gridCol w="411480">
                  <a:extLst>
                    <a:ext uri="{9D8B030D-6E8A-4147-A177-3AD203B41FA5}">
                      <a16:colId xmlns:a16="http://schemas.microsoft.com/office/drawing/2014/main" val="2790082594"/>
                    </a:ext>
                  </a:extLst>
                </a:gridCol>
                <a:gridCol w="411480">
                  <a:extLst>
                    <a:ext uri="{9D8B030D-6E8A-4147-A177-3AD203B41FA5}">
                      <a16:colId xmlns:a16="http://schemas.microsoft.com/office/drawing/2014/main" val="2053496101"/>
                    </a:ext>
                  </a:extLst>
                </a:gridCol>
                <a:gridCol w="411480">
                  <a:extLst>
                    <a:ext uri="{9D8B030D-6E8A-4147-A177-3AD203B41FA5}">
                      <a16:colId xmlns:a16="http://schemas.microsoft.com/office/drawing/2014/main" val="304981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99435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hr3 - 2020-11-06 16:54:40</a:t>
                      </a:r>
                      <a:r>
                        <a:rPr kumimoji="0" lang="de-DE" sz="1000" b="0" i="0" u="none" strike="noStrike" kern="1200" cap="none" spc="0" normalizeH="0" baseline="0" noProof="0">
                          <a:ln>
                            <a:noFill/>
                          </a:ln>
                          <a:solidFill>
                            <a:prstClr val="black"/>
                          </a:solidFill>
                          <a:effectLst/>
                          <a:uLnTx/>
                          <a:uFillTx/>
                          <a:latin typeface="+mn-lt"/>
                          <a:ea typeface="+mn-ea"/>
                          <a:cs typeface="+mn-cs"/>
                        </a:rPr>
                        <a:t>
 Diese süße Herbst-Impression hat Tobi Kämmerer hr3 aus der hr3 Morningshow aufgenommen. 😍 Zeigt uns, wie schön der goldene Herbst ist und postet eure Fotos und Videos in die Kommentare.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https://scontent-iad3-1.xx.fbcdn.net/v/t15.5256-10/p160x160/121835043_778027952776583_3863527722785439011_n.jpg?_nc_cat=107&amp;ccb=2&amp;_nc_sid=08861d&amp;_nc_ohc=S2_uSd4GdD8AX-pEP-x&amp;_nc_ht=scontent-iad3-1.xx&amp;oh=144c5fd823e01f8691973cc114d7c442&amp;oe=602F9277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01/21/2021 13:18:11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2932911"/>
                  </a:ext>
                </a:extLst>
              </a:tr>
            </a:tbl>
          </a:graphicData>
        </a:graphic>
      </p:graphicFrame>
      <p:sp>
        <p:nvSpPr>
          <p:cNvPr id="4" name="Text Placeholder 3">
            <a:extLst>
              <a:ext uri="{FF2B5EF4-FFF2-40B4-BE49-F238E27FC236}">
                <a16:creationId xmlns:a16="http://schemas.microsoft.com/office/drawing/2014/main" id="{948BFBD9-F9A7-43A4-9A8F-231A3EBA50E4}"/>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187873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0439-E13B-4C9E-BEF2-0748EE389EE6}"/>
              </a:ext>
            </a:extLst>
          </p:cNvPr>
          <p:cNvSpPr>
            <a:spLocks noGrp="1"/>
          </p:cNvSpPr>
          <p:nvPr>
            <p:ph type="title"/>
          </p:nvPr>
        </p:nvSpPr>
        <p:spPr/>
        <p:txBody>
          <a:bodyPr/>
          <a:lstStyle/>
          <a:p>
            <a:r>
              <a:rPr lang="en-US"/>
              <a:t>Facebook Own Videos Table | hr3 - 26 of 26</a:t>
            </a:r>
          </a:p>
        </p:txBody>
      </p:sp>
      <p:graphicFrame>
        <p:nvGraphicFramePr>
          <p:cNvPr id="5" name="Table Placeholder 4">
            <a:extLst>
              <a:ext uri="{FF2B5EF4-FFF2-40B4-BE49-F238E27FC236}">
                <a16:creationId xmlns:a16="http://schemas.microsoft.com/office/drawing/2014/main" id="{CA6B482C-DD93-409B-AF64-F155CA9A1E28}"/>
              </a:ext>
            </a:extLst>
          </p:cNvPr>
          <p:cNvGraphicFramePr>
            <a:graphicFrameLocks noGrp="1"/>
          </p:cNvGraphicFramePr>
          <p:nvPr>
            <p:ph type="tbl" sz="quarter" idx="13"/>
            <p:extLst>
              <p:ext uri="{D42A27DB-BD31-4B8C-83A1-F6EECF244321}">
                <p14:modId xmlns:p14="http://schemas.microsoft.com/office/powerpoint/2010/main" val="4184884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36479471"/>
                    </a:ext>
                  </a:extLst>
                </a:gridCol>
                <a:gridCol w="1152144">
                  <a:extLst>
                    <a:ext uri="{9D8B030D-6E8A-4147-A177-3AD203B41FA5}">
                      <a16:colId xmlns:a16="http://schemas.microsoft.com/office/drawing/2014/main" val="2090018634"/>
                    </a:ext>
                  </a:extLst>
                </a:gridCol>
                <a:gridCol w="246888">
                  <a:extLst>
                    <a:ext uri="{9D8B030D-6E8A-4147-A177-3AD203B41FA5}">
                      <a16:colId xmlns:a16="http://schemas.microsoft.com/office/drawing/2014/main" val="3109171428"/>
                    </a:ext>
                  </a:extLst>
                </a:gridCol>
                <a:gridCol w="411480">
                  <a:extLst>
                    <a:ext uri="{9D8B030D-6E8A-4147-A177-3AD203B41FA5}">
                      <a16:colId xmlns:a16="http://schemas.microsoft.com/office/drawing/2014/main" val="3837606719"/>
                    </a:ext>
                  </a:extLst>
                </a:gridCol>
                <a:gridCol w="411480">
                  <a:extLst>
                    <a:ext uri="{9D8B030D-6E8A-4147-A177-3AD203B41FA5}">
                      <a16:colId xmlns:a16="http://schemas.microsoft.com/office/drawing/2014/main" val="737723617"/>
                    </a:ext>
                  </a:extLst>
                </a:gridCol>
                <a:gridCol w="411480">
                  <a:extLst>
                    <a:ext uri="{9D8B030D-6E8A-4147-A177-3AD203B41FA5}">
                      <a16:colId xmlns:a16="http://schemas.microsoft.com/office/drawing/2014/main" val="4188159216"/>
                    </a:ext>
                  </a:extLst>
                </a:gridCol>
                <a:gridCol w="411480">
                  <a:extLst>
                    <a:ext uri="{9D8B030D-6E8A-4147-A177-3AD203B41FA5}">
                      <a16:colId xmlns:a16="http://schemas.microsoft.com/office/drawing/2014/main" val="3912344070"/>
                    </a:ext>
                  </a:extLst>
                </a:gridCol>
                <a:gridCol w="411480">
                  <a:extLst>
                    <a:ext uri="{9D8B030D-6E8A-4147-A177-3AD203B41FA5}">
                      <a16:colId xmlns:a16="http://schemas.microsoft.com/office/drawing/2014/main" val="460023676"/>
                    </a:ext>
                  </a:extLst>
                </a:gridCol>
                <a:gridCol w="411480">
                  <a:extLst>
                    <a:ext uri="{9D8B030D-6E8A-4147-A177-3AD203B41FA5}">
                      <a16:colId xmlns:a16="http://schemas.microsoft.com/office/drawing/2014/main" val="2134478099"/>
                    </a:ext>
                  </a:extLst>
                </a:gridCol>
                <a:gridCol w="411480">
                  <a:extLst>
                    <a:ext uri="{9D8B030D-6E8A-4147-A177-3AD203B41FA5}">
                      <a16:colId xmlns:a16="http://schemas.microsoft.com/office/drawing/2014/main" val="3336667282"/>
                    </a:ext>
                  </a:extLst>
                </a:gridCol>
                <a:gridCol w="411480">
                  <a:extLst>
                    <a:ext uri="{9D8B030D-6E8A-4147-A177-3AD203B41FA5}">
                      <a16:colId xmlns:a16="http://schemas.microsoft.com/office/drawing/2014/main" val="2098461799"/>
                    </a:ext>
                  </a:extLst>
                </a:gridCol>
                <a:gridCol w="411480">
                  <a:extLst>
                    <a:ext uri="{9D8B030D-6E8A-4147-A177-3AD203B41FA5}">
                      <a16:colId xmlns:a16="http://schemas.microsoft.com/office/drawing/2014/main" val="3236916027"/>
                    </a:ext>
                  </a:extLst>
                </a:gridCol>
                <a:gridCol w="411480">
                  <a:extLst>
                    <a:ext uri="{9D8B030D-6E8A-4147-A177-3AD203B41FA5}">
                      <a16:colId xmlns:a16="http://schemas.microsoft.com/office/drawing/2014/main" val="233329380"/>
                    </a:ext>
                  </a:extLst>
                </a:gridCol>
                <a:gridCol w="411480">
                  <a:extLst>
                    <a:ext uri="{9D8B030D-6E8A-4147-A177-3AD203B41FA5}">
                      <a16:colId xmlns:a16="http://schemas.microsoft.com/office/drawing/2014/main" val="3390135189"/>
                    </a:ext>
                  </a:extLst>
                </a:gridCol>
                <a:gridCol w="411480">
                  <a:extLst>
                    <a:ext uri="{9D8B030D-6E8A-4147-A177-3AD203B41FA5}">
                      <a16:colId xmlns:a16="http://schemas.microsoft.com/office/drawing/2014/main" val="129542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39380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hr3 - 2020-10-20 13:54:30</a:t>
                      </a:r>
                      <a:r>
                        <a:rPr kumimoji="0" lang="de-DE" sz="1000" b="0" i="0" u="none" strike="noStrike" kern="1200" cap="none" spc="0" normalizeH="0" baseline="0" noProof="0">
                          <a:ln>
                            <a:noFill/>
                          </a:ln>
                          <a:solidFill>
                            <a:prstClr val="black"/>
                          </a:solidFill>
                          <a:effectLst/>
                          <a:uLnTx/>
                          <a:uFillTx/>
                          <a:latin typeface="+mn-lt"/>
                          <a:ea typeface="+mn-ea"/>
                          <a:cs typeface="+mn-cs"/>
                        </a:rPr>
                        <a:t>
 Je später die Stunde, desto mehr Geister gibt es und sie sind auch schneller!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https://scontent-iad3-1.xx.fbcdn.net/v/t15.5256-10/p160x160/120919374_1027047894384515_4949454750410671876_n.jpg?_nc_cat=107&amp;ccb=2&amp;_nc_sid=08861d&amp;_nc_ohc=f5xlw_yox9QAX-APkGY&amp;_nc_ht=scontent-iad3-1.xx&amp;oh=20c328a02674625bbcfd72f24f2edbff&amp;oe=602E2CBE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01/20/2021 19:17:57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2442061"/>
                  </a:ext>
                </a:extLst>
              </a:tr>
            </a:tbl>
          </a:graphicData>
        </a:graphic>
      </p:graphicFrame>
      <p:sp>
        <p:nvSpPr>
          <p:cNvPr id="4" name="Text Placeholder 3">
            <a:extLst>
              <a:ext uri="{FF2B5EF4-FFF2-40B4-BE49-F238E27FC236}">
                <a16:creationId xmlns:a16="http://schemas.microsoft.com/office/drawing/2014/main" id="{F2BF8823-FC60-469D-A772-BEF4A98BCB2A}"/>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007534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3224</Words>
  <Application>Microsoft Office PowerPoint</Application>
  <PresentationFormat>On-screen Show (4:3)</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Videos Table | hr3 - 1 of 26</vt:lpstr>
      <vt:lpstr>Facebook Own Videos Table | hr3 - 2 of 26</vt:lpstr>
      <vt:lpstr>Facebook Own Videos Table | hr3 - 3 of 26</vt:lpstr>
      <vt:lpstr>Facebook Own Videos Table | hr3 - 4 of 26</vt:lpstr>
      <vt:lpstr>Facebook Own Videos Table | hr3 - 5 of 26</vt:lpstr>
      <vt:lpstr>Facebook Own Videos Table | hr3 - 6 of 26</vt:lpstr>
      <vt:lpstr>Facebook Own Videos Table | hr3 - 7 of 26</vt:lpstr>
      <vt:lpstr>Facebook Own Videos Table | hr3 - 8 of 26</vt:lpstr>
      <vt:lpstr>Facebook Own Videos Table | hr3 - 9 of 26</vt:lpstr>
      <vt:lpstr>Facebook Own Videos Table | hr3 - 10 of 26</vt:lpstr>
      <vt:lpstr>Facebook Own Videos Table | hr3 - 11 of 26</vt:lpstr>
      <vt:lpstr>Facebook Own Videos Table | hr3 - 12 of 26</vt:lpstr>
      <vt:lpstr>Facebook Own Videos Table | hr3 - 13 of 26</vt:lpstr>
      <vt:lpstr>Facebook Own Videos Table | hr3 - 14 of 26</vt:lpstr>
      <vt:lpstr>Facebook Own Videos Table | hr3 - 15 of 26</vt:lpstr>
      <vt:lpstr>Facebook Own Videos Table | hr3 - 16 of 26</vt:lpstr>
      <vt:lpstr>Facebook Own Videos Table | hr3 - 17 of 26</vt:lpstr>
      <vt:lpstr>Facebook Own Videos Table | hr3 - 18 of 26</vt:lpstr>
      <vt:lpstr>Facebook Own Videos Table | hr3 - 19 of 26</vt:lpstr>
      <vt:lpstr>Facebook Own Videos Table | hr3 - 20 of 26</vt:lpstr>
      <vt:lpstr>Facebook Own Videos Table | hr3 - 21 of 26</vt:lpstr>
      <vt:lpstr>Facebook Own Videos Table | hr3 - 22 of 26</vt:lpstr>
      <vt:lpstr>Facebook Own Videos Table | hr3 - 23 of 26</vt:lpstr>
      <vt:lpstr>Facebook Own Videos Table | hr3 - 24 of 26</vt:lpstr>
      <vt:lpstr>Facebook Own Videos Table | hr3 - 25 of 26</vt:lpstr>
      <vt:lpstr>Facebook Own Videos Table | hr3 - 26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Videos Table | hr3 - 1 of 26</dc:title>
  <dc:creator>Frederik Peiniger</dc:creator>
  <cp:lastModifiedBy>Frederik Peiniger</cp:lastModifiedBy>
  <cp:revision>1</cp:revision>
  <dcterms:created xsi:type="dcterms:W3CDTF">2021-01-28T06:26:49Z</dcterms:created>
  <dcterms:modified xsi:type="dcterms:W3CDTF">2021-01-28T06:34:36Z</dcterms:modified>
</cp:coreProperties>
</file>