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5F426-1CA7-41B9-93A9-B3F9C4C47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hr-Bigband – Frankfurt Radio Big Band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7AEE43-0571-45C2-B992-E13A7211F8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058099"/>
              </p:ext>
            </p:extLst>
          </p:nvPr>
        </p:nvGraphicFramePr>
        <p:xfrm>
          <a:off x="457200" y="1731963"/>
          <a:ext cx="740664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5242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50822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5168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0675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9791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25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32763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8243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4897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0970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594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8782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47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1443741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830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772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411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556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D67CEA-4D97-414D-AE02-DB2E69F2D2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01/01/2019 - 05/31/2020</a:t>
            </a:r>
          </a:p>
        </p:txBody>
      </p:sp>
    </p:spTree>
    <p:extLst>
      <p:ext uri="{BB962C8B-B14F-4D97-AF65-F5344CB8AC3E}">
        <p14:creationId xmlns:p14="http://schemas.microsoft.com/office/powerpoint/2010/main" val="468953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8ADE7-AEDE-45BA-962C-3B5A0668C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hr-Bigband – Frankfurt Radio Big Band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802E90-23DD-4115-9594-A61FBE5EBE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1344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36136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82256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52770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0164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6293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3452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99921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1229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1004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1780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97133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6871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783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000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882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Cameroon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034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4987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EB3E3-53DE-4923-873C-D865912D6F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01/01/2019 - 05/31/2020</a:t>
            </a:r>
          </a:p>
        </p:txBody>
      </p:sp>
    </p:spTree>
    <p:extLst>
      <p:ext uri="{BB962C8B-B14F-4D97-AF65-F5344CB8AC3E}">
        <p14:creationId xmlns:p14="http://schemas.microsoft.com/office/powerpoint/2010/main" val="2770764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89CA3-5D6E-4AB2-8326-3B15E5AB1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hr-Bigband – Frankfurt Radio Big Band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756910-73C9-4C59-B430-9FD8DCB2FC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1573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560030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07147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0030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3148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40465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43279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9544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27281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57413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0679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69911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0435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9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2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32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928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876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23EE0-C84F-428C-9845-1C0A10AF37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01/01/2019 - 05/31/2020</a:t>
            </a:r>
          </a:p>
        </p:txBody>
      </p:sp>
    </p:spTree>
    <p:extLst>
      <p:ext uri="{BB962C8B-B14F-4D97-AF65-F5344CB8AC3E}">
        <p14:creationId xmlns:p14="http://schemas.microsoft.com/office/powerpoint/2010/main" val="1749613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1319D-C5FF-4352-97C6-91AB8700A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hr-Bigband – Frankfurt Radio Big Band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AB975D-7B4F-41F2-91EA-EC1D18BFBE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8493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9025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95496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6329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51894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44481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71679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47856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5784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9423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3704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59371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1034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037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437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271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552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398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3DE3E-4420-46A0-A5EB-96B0597FA3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01/01/2019 - 05/31/2020</a:t>
            </a:r>
          </a:p>
        </p:txBody>
      </p:sp>
    </p:spTree>
    <p:extLst>
      <p:ext uri="{BB962C8B-B14F-4D97-AF65-F5344CB8AC3E}">
        <p14:creationId xmlns:p14="http://schemas.microsoft.com/office/powerpoint/2010/main" val="2682486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A633F-D8B8-4ECF-AB01-DACAA0466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hr-Bigband – Frankfurt Radio Big Band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8AE69B-9313-4AFB-8155-A9637BFE66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4758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246945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2390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9015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18270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80405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10070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72390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9703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3130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2693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63429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9170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44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2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South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86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3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10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FA3C1-BE4A-4705-A542-A222BF15D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01/01/2019 - 05/31/2020</a:t>
            </a:r>
          </a:p>
        </p:txBody>
      </p:sp>
    </p:spTree>
    <p:extLst>
      <p:ext uri="{BB962C8B-B14F-4D97-AF65-F5344CB8AC3E}">
        <p14:creationId xmlns:p14="http://schemas.microsoft.com/office/powerpoint/2010/main" val="1739074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0AC2C-CEC6-43B4-B0E1-A7C5FDF97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hr-Bigband – Frankfurt Radio Big Band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21247A-3510-49E9-8FBF-350931B190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3681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47239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63605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771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9264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84315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7009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96255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64013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26686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62179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9369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4171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85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13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Korea,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455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447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701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9F761-3A85-47C1-A062-010509B7C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01/01/2019 - 05/31/2020</a:t>
            </a:r>
          </a:p>
        </p:txBody>
      </p:sp>
    </p:spTree>
    <p:extLst>
      <p:ext uri="{BB962C8B-B14F-4D97-AF65-F5344CB8AC3E}">
        <p14:creationId xmlns:p14="http://schemas.microsoft.com/office/powerpoint/2010/main" val="2493657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F6333-1351-4452-8DD7-1C0B6CAD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hr-Bigband – Frankfurt Radio Big Band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712719-4702-4C5A-BC68-B020491456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9944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05438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8497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2265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61034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82367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8394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15122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8756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32076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62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7670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6155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71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hr-Bigband – Frankfurt Radio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Côte d'Ivoire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969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76429-FFB2-4355-BF2A-47CC21BCC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01/01/2019 - 05/31/2020</a:t>
            </a:r>
          </a:p>
        </p:txBody>
      </p:sp>
    </p:spTree>
    <p:extLst>
      <p:ext uri="{BB962C8B-B14F-4D97-AF65-F5344CB8AC3E}">
        <p14:creationId xmlns:p14="http://schemas.microsoft.com/office/powerpoint/2010/main" val="687563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759</Words>
  <Application>Microsoft Office PowerPoint</Application>
  <PresentationFormat>On-screen Show (4:3)</PresentationFormat>
  <Paragraphs>398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Youtube Private Country Metrics by Channel | hr-Bigband – Frankfurt Radio Big Band - 1 of 7</vt:lpstr>
      <vt:lpstr>Youtube Private Country Metrics by Channel | hr-Bigband – Frankfurt Radio Big Band - 2 of 7</vt:lpstr>
      <vt:lpstr>Youtube Private Country Metrics by Channel | hr-Bigband – Frankfurt Radio Big Band - 3 of 7</vt:lpstr>
      <vt:lpstr>Youtube Private Country Metrics by Channel | hr-Bigband – Frankfurt Radio Big Band - 4 of 7</vt:lpstr>
      <vt:lpstr>Youtube Private Country Metrics by Channel | hr-Bigband – Frankfurt Radio Big Band - 5 of 7</vt:lpstr>
      <vt:lpstr>Youtube Private Country Metrics by Channel | hr-Bigband – Frankfurt Radio Big Band - 6 of 7</vt:lpstr>
      <vt:lpstr>Youtube Private Country Metrics by Channel | hr-Bigband – Frankfurt Radio Big Band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Country Metrics by Channel | hr-Bigband – Frankfurt Radio Big Band - 1 of 7</dc:title>
  <dc:creator>Frederik Peiniger</dc:creator>
  <cp:lastModifiedBy>Frederik Peiniger</cp:lastModifiedBy>
  <cp:revision>1</cp:revision>
  <dcterms:created xsi:type="dcterms:W3CDTF">2020-06-04T13:35:43Z</dcterms:created>
  <dcterms:modified xsi:type="dcterms:W3CDTF">2020-06-04T13:39:50Z</dcterms:modified>
</cp:coreProperties>
</file>