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EA0C1-0BB1-4F80-B75A-46589F0C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alle Twitter hr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C9654-61B9-4838-BCFF-94E253B65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843217"/>
              </p:ext>
            </p:extLst>
          </p:nvPr>
        </p:nvGraphicFramePr>
        <p:xfrm>
          <a:off x="457200" y="1731963"/>
          <a:ext cx="7159753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54951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7351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756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44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3135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7694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6770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4198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633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1924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341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412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6822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591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0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hessenschau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3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5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hr3.de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76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 Pressestelle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03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Börse 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845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1D234-5A46-44CD-A4EA-B1C36131B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04/20/2020 - 04/26/2020</a:t>
            </a:r>
          </a:p>
        </p:txBody>
      </p:sp>
    </p:spTree>
    <p:extLst>
      <p:ext uri="{BB962C8B-B14F-4D97-AF65-F5344CB8AC3E}">
        <p14:creationId xmlns:p14="http://schemas.microsoft.com/office/powerpoint/2010/main" val="3626293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3D9C-8CCE-4D6B-B198-BAE512B97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alle Twitter hr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D972CE-7570-48CA-88F8-18068517C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512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68672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5224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834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70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7243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2553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3867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901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260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8395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7674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908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725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821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FUSSBALL 2000 - der Eintracht-Videopodcast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13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3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7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0320B-A6CD-4B53-BF1E-5184D76B5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04/20/2020 - 04/26/2020</a:t>
            </a:r>
          </a:p>
        </p:txBody>
      </p:sp>
    </p:spTree>
    <p:extLst>
      <p:ext uri="{BB962C8B-B14F-4D97-AF65-F5344CB8AC3E}">
        <p14:creationId xmlns:p14="http://schemas.microsoft.com/office/powerpoint/2010/main" val="1772327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158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Key Metrics Table | alle Twitter hr - 1 of 2</vt:lpstr>
      <vt:lpstr>Twitter Key Metrics Table | alle Twitter hr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alle Twitter hr - 1 of 2</dc:title>
  <dc:creator>Frederik Peiniger</dc:creator>
  <cp:lastModifiedBy>Frederik Peiniger</cp:lastModifiedBy>
  <cp:revision>1</cp:revision>
  <dcterms:created xsi:type="dcterms:W3CDTF">2020-04-27T05:49:30Z</dcterms:created>
  <dcterms:modified xsi:type="dcterms:W3CDTF">2020-04-27T05:50:25Z</dcterms:modified>
</cp:coreProperties>
</file>