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hessenschau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22.11.2019</c:v>
                </c:pt>
                <c:pt idx="1">
                  <c:v>23.11.2019</c:v>
                </c:pt>
                <c:pt idx="2">
                  <c:v>24.11.2019</c:v>
                </c:pt>
                <c:pt idx="3">
                  <c:v>25.11.2019</c:v>
                </c:pt>
                <c:pt idx="4">
                  <c:v>26.11.2019</c:v>
                </c:pt>
                <c:pt idx="5">
                  <c:v>27.11.2019</c:v>
                </c:pt>
                <c:pt idx="6">
                  <c:v>28.11.2019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120960</c:v>
                </c:pt>
                <c:pt idx="1">
                  <c:v>97082</c:v>
                </c:pt>
                <c:pt idx="2">
                  <c:v>84788</c:v>
                </c:pt>
                <c:pt idx="3">
                  <c:v>67282</c:v>
                </c:pt>
                <c:pt idx="4">
                  <c:v>55357</c:v>
                </c:pt>
                <c:pt idx="5">
                  <c:v>65352</c:v>
                </c:pt>
                <c:pt idx="6">
                  <c:v>94027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EBB-469F-B483-DC656914426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maintower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22.11.2019</c:v>
                </c:pt>
                <c:pt idx="1">
                  <c:v>23.11.2019</c:v>
                </c:pt>
                <c:pt idx="2">
                  <c:v>24.11.2019</c:v>
                </c:pt>
                <c:pt idx="3">
                  <c:v>25.11.2019</c:v>
                </c:pt>
                <c:pt idx="4">
                  <c:v>26.11.2019</c:v>
                </c:pt>
                <c:pt idx="5">
                  <c:v>27.11.2019</c:v>
                </c:pt>
                <c:pt idx="6">
                  <c:v>28.11.2019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72735</c:v>
                </c:pt>
                <c:pt idx="1">
                  <c:v>60041</c:v>
                </c:pt>
                <c:pt idx="2">
                  <c:v>80727</c:v>
                </c:pt>
                <c:pt idx="3">
                  <c:v>81526</c:v>
                </c:pt>
                <c:pt idx="4">
                  <c:v>84488</c:v>
                </c:pt>
                <c:pt idx="5">
                  <c:v>71565</c:v>
                </c:pt>
                <c:pt idx="6">
                  <c:v>62324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EBB-469F-B483-DC656914426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9580728"/>
        <c:axId val="289580072"/>
      </c:lineChart>
      <c:catAx>
        <c:axId val="2895807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580072"/>
        <c:crosses val="autoZero"/>
        <c:auto val="1"/>
        <c:lblAlgn val="ctr"/>
        <c:lblOffset val="100"/>
        <c:noMultiLvlLbl val="0"/>
      </c:catAx>
      <c:valAx>
        <c:axId val="289580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580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D22627-6FF4-4273-918F-96C9360D69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Viral Reach | hessenschau und maintower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4523555-ED53-4878-8BAD-FCF3B5036EB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699886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E36F76-D3EC-44B0-927D-4A274726ED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22.11.2019 - 28.11.2019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CE7F7E-9F43-48FF-BBD0-70E474D6C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299857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Viral Reach | hessenschau und maintower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Viral Reach | hessenschau und maintower</dc:title>
  <dc:creator>Frederik Peiniger</dc:creator>
  <cp:lastModifiedBy>Frederik Peiniger</cp:lastModifiedBy>
  <cp:revision>1</cp:revision>
  <dcterms:created xsi:type="dcterms:W3CDTF">2019-11-29T15:46:46Z</dcterms:created>
  <dcterms:modified xsi:type="dcterms:W3CDTF">2019-11-29T15:46:50Z</dcterms:modified>
</cp:coreProperties>
</file>