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9C87-47DA-B58B-F507F5A9458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9C87-47DA-B58B-F507F5A9458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9C87-47DA-B58B-F507F5A9458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9C87-47DA-B58B-F507F5A9458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9C87-47DA-B58B-F507F5A9458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9C87-47DA-B58B-F507F5A9458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smooth val="0"/>
          <c:extLst>
            <c:ext xmlns:c16="http://schemas.microsoft.com/office/drawing/2014/chart" uri="{C3380CC4-5D6E-409C-BE32-E72D297353CC}">
              <c16:uniqueId val="{00000006-9C87-47DA-B58B-F507F5A9458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smooth val="0"/>
          <c:extLst>
            <c:ext xmlns:c16="http://schemas.microsoft.com/office/drawing/2014/chart" uri="{C3380CC4-5D6E-409C-BE32-E72D297353CC}">
              <c16:uniqueId val="{00000007-9C87-47DA-B58B-F507F5A94589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smooth val="0"/>
          <c:extLst>
            <c:ext xmlns:c16="http://schemas.microsoft.com/office/drawing/2014/chart" uri="{C3380CC4-5D6E-409C-BE32-E72D297353CC}">
              <c16:uniqueId val="{00000008-9C87-47DA-B58B-F507F5A94589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Sheet1!$K$2:$K$8</c:f>
            </c:numRef>
          </c:val>
          <c:smooth val="0"/>
          <c:extLst>
            <c:ext xmlns:c16="http://schemas.microsoft.com/office/drawing/2014/chart" uri="{C3380CC4-5D6E-409C-BE32-E72D297353CC}">
              <c16:uniqueId val="{00000009-9C87-47DA-B58B-F507F5A94589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Sheet1!$L$2:$L$8</c:f>
            </c:numRef>
          </c:val>
          <c:smooth val="0"/>
          <c:extLst>
            <c:ext xmlns:c16="http://schemas.microsoft.com/office/drawing/2014/chart" uri="{C3380CC4-5D6E-409C-BE32-E72D297353CC}">
              <c16:uniqueId val="{0000000A-9C87-47DA-B58B-F507F5A94589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Sheet1!$M$2:$M$8</c:f>
            </c:numRef>
          </c:val>
          <c:smooth val="0"/>
          <c:extLst>
            <c:ext xmlns:c16="http://schemas.microsoft.com/office/drawing/2014/chart" uri="{C3380CC4-5D6E-409C-BE32-E72D297353CC}">
              <c16:uniqueId val="{0000000B-9C87-47DA-B58B-F507F5A94589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Sheet1!$N$2:$N$8</c:f>
            </c:numRef>
          </c:val>
          <c:smooth val="0"/>
          <c:extLst>
            <c:ext xmlns:c16="http://schemas.microsoft.com/office/drawing/2014/chart" uri="{C3380CC4-5D6E-409C-BE32-E72D297353CC}">
              <c16:uniqueId val="{0000000C-9C87-47DA-B58B-F507F5A94589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Sheet1!$O$2:$O$8</c:f>
            </c:numRef>
          </c:val>
          <c:smooth val="0"/>
          <c:extLst>
            <c:ext xmlns:c16="http://schemas.microsoft.com/office/drawing/2014/chart" uri="{C3380CC4-5D6E-409C-BE32-E72D297353CC}">
              <c16:uniqueId val="{0000000D-9C87-47DA-B58B-F507F5A94589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Sheet1!$P$2:$P$8</c:f>
            </c:numRef>
          </c:val>
          <c:smooth val="0"/>
          <c:extLst>
            <c:ext xmlns:c16="http://schemas.microsoft.com/office/drawing/2014/chart" uri="{C3380CC4-5D6E-409C-BE32-E72D297353CC}">
              <c16:uniqueId val="{0000000E-9C87-47DA-B58B-F507F5A94589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Sheet1!$Q$2:$Q$8</c:f>
            </c:numRef>
          </c:val>
          <c:smooth val="0"/>
          <c:extLst>
            <c:ext xmlns:c16="http://schemas.microsoft.com/office/drawing/2014/chart" uri="{C3380CC4-5D6E-409C-BE32-E72D297353CC}">
              <c16:uniqueId val="{0000000F-9C87-47DA-B58B-F507F5A94589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Sheet1!$R$2:$R$8</c:f>
            </c:numRef>
          </c:val>
          <c:smooth val="0"/>
          <c:extLst>
            <c:ext xmlns:c16="http://schemas.microsoft.com/office/drawing/2014/chart" uri="{C3380CC4-5D6E-409C-BE32-E72D297353CC}">
              <c16:uniqueId val="{00000010-9C87-47DA-B58B-F507F5A94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323592"/>
        <c:axId val="259450848"/>
      </c:lineChart>
      <c:catAx>
        <c:axId val="18032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450848"/>
        <c:crosses val="autoZero"/>
        <c:auto val="1"/>
        <c:lblAlgn val="ctr"/>
        <c:lblOffset val="100"/>
        <c:noMultiLvlLbl val="0"/>
      </c:catAx>
      <c:valAx>
        <c:axId val="25945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32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1DECB-200B-4DFA-BC8F-9548C69C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Alle Facebook hr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38B062-26E4-4B16-9D54-BC6B271319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6580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8594E-AC8F-42B8-AA11-A9138CAED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190AF-4AC4-46AE-9447-956472E35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652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Alle Facebook hr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Alle Facebook hr</dc:title>
  <dc:creator>Frederik Peiniger</dc:creator>
  <cp:lastModifiedBy>Frederik Peiniger</cp:lastModifiedBy>
  <cp:revision>1</cp:revision>
  <dcterms:created xsi:type="dcterms:W3CDTF">2019-11-25T08:42:31Z</dcterms:created>
  <dcterms:modified xsi:type="dcterms:W3CDTF">2019-11-25T08:42:36Z</dcterms:modified>
</cp:coreProperties>
</file>