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4B361-6DD6-4BD8-8295-E61D9D98F75D}"/>
              </a:ext>
            </a:extLst>
          </p:cNvPr>
          <p:cNvSpPr>
            <a:spLocks noGrp="1"/>
          </p:cNvSpPr>
          <p:nvPr>
            <p:ph type="title"/>
          </p:nvPr>
        </p:nvSpPr>
        <p:spPr/>
        <p:txBody>
          <a:bodyPr/>
          <a:lstStyle/>
          <a:p>
            <a:r>
              <a:rPr lang="en-US"/>
              <a:t>Facebook Own Videos Table | hr-fernsehen - 1 of 22</a:t>
            </a:r>
          </a:p>
        </p:txBody>
      </p:sp>
      <p:graphicFrame>
        <p:nvGraphicFramePr>
          <p:cNvPr id="5" name="Table Placeholder 4">
            <a:extLst>
              <a:ext uri="{FF2B5EF4-FFF2-40B4-BE49-F238E27FC236}">
                <a16:creationId xmlns:a16="http://schemas.microsoft.com/office/drawing/2014/main" id="{01761A60-2EAB-49D0-89BC-82CE3644B044}"/>
              </a:ext>
            </a:extLst>
          </p:cNvPr>
          <p:cNvGraphicFramePr>
            <a:graphicFrameLocks noGrp="1"/>
          </p:cNvGraphicFramePr>
          <p:nvPr>
            <p:ph type="tbl" sz="quarter" idx="13"/>
            <p:extLst>
              <p:ext uri="{D42A27DB-BD31-4B8C-83A1-F6EECF244321}">
                <p14:modId xmlns:p14="http://schemas.microsoft.com/office/powerpoint/2010/main" val="4138085059"/>
              </p:ext>
            </p:extLst>
          </p:nvPr>
        </p:nvGraphicFramePr>
        <p:xfrm>
          <a:off x="457200" y="1731963"/>
          <a:ext cx="8360664" cy="40538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15441533"/>
                    </a:ext>
                  </a:extLst>
                </a:gridCol>
                <a:gridCol w="987552">
                  <a:extLst>
                    <a:ext uri="{9D8B030D-6E8A-4147-A177-3AD203B41FA5}">
                      <a16:colId xmlns:a16="http://schemas.microsoft.com/office/drawing/2014/main" val="4113048413"/>
                    </a:ext>
                  </a:extLst>
                </a:gridCol>
                <a:gridCol w="208280">
                  <a:extLst>
                    <a:ext uri="{9D8B030D-6E8A-4147-A177-3AD203B41FA5}">
                      <a16:colId xmlns:a16="http://schemas.microsoft.com/office/drawing/2014/main" val="118076629"/>
                    </a:ext>
                  </a:extLst>
                </a:gridCol>
                <a:gridCol w="246888">
                  <a:extLst>
                    <a:ext uri="{9D8B030D-6E8A-4147-A177-3AD203B41FA5}">
                      <a16:colId xmlns:a16="http://schemas.microsoft.com/office/drawing/2014/main" val="1525975721"/>
                    </a:ext>
                  </a:extLst>
                </a:gridCol>
                <a:gridCol w="246888">
                  <a:extLst>
                    <a:ext uri="{9D8B030D-6E8A-4147-A177-3AD203B41FA5}">
                      <a16:colId xmlns:a16="http://schemas.microsoft.com/office/drawing/2014/main" val="636508326"/>
                    </a:ext>
                  </a:extLst>
                </a:gridCol>
                <a:gridCol w="246888">
                  <a:extLst>
                    <a:ext uri="{9D8B030D-6E8A-4147-A177-3AD203B41FA5}">
                      <a16:colId xmlns:a16="http://schemas.microsoft.com/office/drawing/2014/main" val="2413796705"/>
                    </a:ext>
                  </a:extLst>
                </a:gridCol>
                <a:gridCol w="246888">
                  <a:extLst>
                    <a:ext uri="{9D8B030D-6E8A-4147-A177-3AD203B41FA5}">
                      <a16:colId xmlns:a16="http://schemas.microsoft.com/office/drawing/2014/main" val="3323038200"/>
                    </a:ext>
                  </a:extLst>
                </a:gridCol>
                <a:gridCol w="246888">
                  <a:extLst>
                    <a:ext uri="{9D8B030D-6E8A-4147-A177-3AD203B41FA5}">
                      <a16:colId xmlns:a16="http://schemas.microsoft.com/office/drawing/2014/main" val="1275224310"/>
                    </a:ext>
                  </a:extLst>
                </a:gridCol>
                <a:gridCol w="246888">
                  <a:extLst>
                    <a:ext uri="{9D8B030D-6E8A-4147-A177-3AD203B41FA5}">
                      <a16:colId xmlns:a16="http://schemas.microsoft.com/office/drawing/2014/main" val="2158992266"/>
                    </a:ext>
                  </a:extLst>
                </a:gridCol>
                <a:gridCol w="246888">
                  <a:extLst>
                    <a:ext uri="{9D8B030D-6E8A-4147-A177-3AD203B41FA5}">
                      <a16:colId xmlns:a16="http://schemas.microsoft.com/office/drawing/2014/main" val="51043853"/>
                    </a:ext>
                  </a:extLst>
                </a:gridCol>
                <a:gridCol w="246888">
                  <a:extLst>
                    <a:ext uri="{9D8B030D-6E8A-4147-A177-3AD203B41FA5}">
                      <a16:colId xmlns:a16="http://schemas.microsoft.com/office/drawing/2014/main" val="37102698"/>
                    </a:ext>
                  </a:extLst>
                </a:gridCol>
                <a:gridCol w="246888">
                  <a:extLst>
                    <a:ext uri="{9D8B030D-6E8A-4147-A177-3AD203B41FA5}">
                      <a16:colId xmlns:a16="http://schemas.microsoft.com/office/drawing/2014/main" val="1652264541"/>
                    </a:ext>
                  </a:extLst>
                </a:gridCol>
                <a:gridCol w="246888">
                  <a:extLst>
                    <a:ext uri="{9D8B030D-6E8A-4147-A177-3AD203B41FA5}">
                      <a16:colId xmlns:a16="http://schemas.microsoft.com/office/drawing/2014/main" val="2733621854"/>
                    </a:ext>
                  </a:extLst>
                </a:gridCol>
                <a:gridCol w="246888">
                  <a:extLst>
                    <a:ext uri="{9D8B030D-6E8A-4147-A177-3AD203B41FA5}">
                      <a16:colId xmlns:a16="http://schemas.microsoft.com/office/drawing/2014/main" val="2827283348"/>
                    </a:ext>
                  </a:extLst>
                </a:gridCol>
                <a:gridCol w="246888">
                  <a:extLst>
                    <a:ext uri="{9D8B030D-6E8A-4147-A177-3AD203B41FA5}">
                      <a16:colId xmlns:a16="http://schemas.microsoft.com/office/drawing/2014/main" val="3428628378"/>
                    </a:ext>
                  </a:extLst>
                </a:gridCol>
                <a:gridCol w="246888">
                  <a:extLst>
                    <a:ext uri="{9D8B030D-6E8A-4147-A177-3AD203B41FA5}">
                      <a16:colId xmlns:a16="http://schemas.microsoft.com/office/drawing/2014/main" val="4163279206"/>
                    </a:ext>
                  </a:extLst>
                </a:gridCol>
                <a:gridCol w="246888">
                  <a:extLst>
                    <a:ext uri="{9D8B030D-6E8A-4147-A177-3AD203B41FA5}">
                      <a16:colId xmlns:a16="http://schemas.microsoft.com/office/drawing/2014/main" val="646824235"/>
                    </a:ext>
                  </a:extLst>
                </a:gridCol>
                <a:gridCol w="246888">
                  <a:extLst>
                    <a:ext uri="{9D8B030D-6E8A-4147-A177-3AD203B41FA5}">
                      <a16:colId xmlns:a16="http://schemas.microsoft.com/office/drawing/2014/main" val="616188797"/>
                    </a:ext>
                  </a:extLst>
                </a:gridCol>
                <a:gridCol w="246888">
                  <a:extLst>
                    <a:ext uri="{9D8B030D-6E8A-4147-A177-3AD203B41FA5}">
                      <a16:colId xmlns:a16="http://schemas.microsoft.com/office/drawing/2014/main" val="2919906461"/>
                    </a:ext>
                  </a:extLst>
                </a:gridCol>
                <a:gridCol w="246888">
                  <a:extLst>
                    <a:ext uri="{9D8B030D-6E8A-4147-A177-3AD203B41FA5}">
                      <a16:colId xmlns:a16="http://schemas.microsoft.com/office/drawing/2014/main" val="176396766"/>
                    </a:ext>
                  </a:extLst>
                </a:gridCol>
                <a:gridCol w="246888">
                  <a:extLst>
                    <a:ext uri="{9D8B030D-6E8A-4147-A177-3AD203B41FA5}">
                      <a16:colId xmlns:a16="http://schemas.microsoft.com/office/drawing/2014/main" val="3510340033"/>
                    </a:ext>
                  </a:extLst>
                </a:gridCol>
                <a:gridCol w="246888">
                  <a:extLst>
                    <a:ext uri="{9D8B030D-6E8A-4147-A177-3AD203B41FA5}">
                      <a16:colId xmlns:a16="http://schemas.microsoft.com/office/drawing/2014/main" val="901316310"/>
                    </a:ext>
                  </a:extLst>
                </a:gridCol>
                <a:gridCol w="208280">
                  <a:extLst>
                    <a:ext uri="{9D8B030D-6E8A-4147-A177-3AD203B41FA5}">
                      <a16:colId xmlns:a16="http://schemas.microsoft.com/office/drawing/2014/main" val="10241441"/>
                    </a:ext>
                  </a:extLst>
                </a:gridCol>
                <a:gridCol w="208280">
                  <a:extLst>
                    <a:ext uri="{9D8B030D-6E8A-4147-A177-3AD203B41FA5}">
                      <a16:colId xmlns:a16="http://schemas.microsoft.com/office/drawing/2014/main" val="93360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661290067"/>
                  </a:ext>
                </a:extLst>
              </a:tr>
            </a:tbl>
          </a:graphicData>
        </a:graphic>
      </p:graphicFrame>
      <p:sp>
        <p:nvSpPr>
          <p:cNvPr id="4" name="Text Placeholder 3">
            <a:extLst>
              <a:ext uri="{FF2B5EF4-FFF2-40B4-BE49-F238E27FC236}">
                <a16:creationId xmlns:a16="http://schemas.microsoft.com/office/drawing/2014/main" id="{B4F765FA-B347-45FE-8C03-84D25284BF62}"/>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604093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60AB-13B9-4CAD-B9F7-AEBF36BBF040}"/>
              </a:ext>
            </a:extLst>
          </p:cNvPr>
          <p:cNvSpPr>
            <a:spLocks noGrp="1"/>
          </p:cNvSpPr>
          <p:nvPr>
            <p:ph type="title"/>
          </p:nvPr>
        </p:nvSpPr>
        <p:spPr/>
        <p:txBody>
          <a:bodyPr/>
          <a:lstStyle/>
          <a:p>
            <a:r>
              <a:rPr lang="en-US"/>
              <a:t>Facebook Own Videos Table | hr-fernsehen - 2 of 22</a:t>
            </a:r>
          </a:p>
        </p:txBody>
      </p:sp>
      <p:graphicFrame>
        <p:nvGraphicFramePr>
          <p:cNvPr id="5" name="Table Placeholder 4">
            <a:extLst>
              <a:ext uri="{FF2B5EF4-FFF2-40B4-BE49-F238E27FC236}">
                <a16:creationId xmlns:a16="http://schemas.microsoft.com/office/drawing/2014/main" id="{E8B14AD1-0A46-4319-8E1C-A3DA13D3B4F9}"/>
              </a:ext>
            </a:extLst>
          </p:cNvPr>
          <p:cNvGraphicFramePr>
            <a:graphicFrameLocks noGrp="1"/>
          </p:cNvGraphicFramePr>
          <p:nvPr>
            <p:ph type="tbl" sz="quarter" idx="13"/>
            <p:extLst>
              <p:ext uri="{D42A27DB-BD31-4B8C-83A1-F6EECF244321}">
                <p14:modId xmlns:p14="http://schemas.microsoft.com/office/powerpoint/2010/main" val="34542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80671279"/>
                    </a:ext>
                  </a:extLst>
                </a:gridCol>
                <a:gridCol w="987552">
                  <a:extLst>
                    <a:ext uri="{9D8B030D-6E8A-4147-A177-3AD203B41FA5}">
                      <a16:colId xmlns:a16="http://schemas.microsoft.com/office/drawing/2014/main" val="1457234950"/>
                    </a:ext>
                  </a:extLst>
                </a:gridCol>
                <a:gridCol w="208280">
                  <a:extLst>
                    <a:ext uri="{9D8B030D-6E8A-4147-A177-3AD203B41FA5}">
                      <a16:colId xmlns:a16="http://schemas.microsoft.com/office/drawing/2014/main" val="2887771900"/>
                    </a:ext>
                  </a:extLst>
                </a:gridCol>
                <a:gridCol w="246888">
                  <a:extLst>
                    <a:ext uri="{9D8B030D-6E8A-4147-A177-3AD203B41FA5}">
                      <a16:colId xmlns:a16="http://schemas.microsoft.com/office/drawing/2014/main" val="30352389"/>
                    </a:ext>
                  </a:extLst>
                </a:gridCol>
                <a:gridCol w="246888">
                  <a:extLst>
                    <a:ext uri="{9D8B030D-6E8A-4147-A177-3AD203B41FA5}">
                      <a16:colId xmlns:a16="http://schemas.microsoft.com/office/drawing/2014/main" val="2399894141"/>
                    </a:ext>
                  </a:extLst>
                </a:gridCol>
                <a:gridCol w="246888">
                  <a:extLst>
                    <a:ext uri="{9D8B030D-6E8A-4147-A177-3AD203B41FA5}">
                      <a16:colId xmlns:a16="http://schemas.microsoft.com/office/drawing/2014/main" val="3256164730"/>
                    </a:ext>
                  </a:extLst>
                </a:gridCol>
                <a:gridCol w="246888">
                  <a:extLst>
                    <a:ext uri="{9D8B030D-6E8A-4147-A177-3AD203B41FA5}">
                      <a16:colId xmlns:a16="http://schemas.microsoft.com/office/drawing/2014/main" val="2949058775"/>
                    </a:ext>
                  </a:extLst>
                </a:gridCol>
                <a:gridCol w="246888">
                  <a:extLst>
                    <a:ext uri="{9D8B030D-6E8A-4147-A177-3AD203B41FA5}">
                      <a16:colId xmlns:a16="http://schemas.microsoft.com/office/drawing/2014/main" val="3662716767"/>
                    </a:ext>
                  </a:extLst>
                </a:gridCol>
                <a:gridCol w="246888">
                  <a:extLst>
                    <a:ext uri="{9D8B030D-6E8A-4147-A177-3AD203B41FA5}">
                      <a16:colId xmlns:a16="http://schemas.microsoft.com/office/drawing/2014/main" val="1805895616"/>
                    </a:ext>
                  </a:extLst>
                </a:gridCol>
                <a:gridCol w="246888">
                  <a:extLst>
                    <a:ext uri="{9D8B030D-6E8A-4147-A177-3AD203B41FA5}">
                      <a16:colId xmlns:a16="http://schemas.microsoft.com/office/drawing/2014/main" val="262175279"/>
                    </a:ext>
                  </a:extLst>
                </a:gridCol>
                <a:gridCol w="246888">
                  <a:extLst>
                    <a:ext uri="{9D8B030D-6E8A-4147-A177-3AD203B41FA5}">
                      <a16:colId xmlns:a16="http://schemas.microsoft.com/office/drawing/2014/main" val="468363689"/>
                    </a:ext>
                  </a:extLst>
                </a:gridCol>
                <a:gridCol w="246888">
                  <a:extLst>
                    <a:ext uri="{9D8B030D-6E8A-4147-A177-3AD203B41FA5}">
                      <a16:colId xmlns:a16="http://schemas.microsoft.com/office/drawing/2014/main" val="1525337482"/>
                    </a:ext>
                  </a:extLst>
                </a:gridCol>
                <a:gridCol w="246888">
                  <a:extLst>
                    <a:ext uri="{9D8B030D-6E8A-4147-A177-3AD203B41FA5}">
                      <a16:colId xmlns:a16="http://schemas.microsoft.com/office/drawing/2014/main" val="1661275443"/>
                    </a:ext>
                  </a:extLst>
                </a:gridCol>
                <a:gridCol w="246888">
                  <a:extLst>
                    <a:ext uri="{9D8B030D-6E8A-4147-A177-3AD203B41FA5}">
                      <a16:colId xmlns:a16="http://schemas.microsoft.com/office/drawing/2014/main" val="678213772"/>
                    </a:ext>
                  </a:extLst>
                </a:gridCol>
                <a:gridCol w="246888">
                  <a:extLst>
                    <a:ext uri="{9D8B030D-6E8A-4147-A177-3AD203B41FA5}">
                      <a16:colId xmlns:a16="http://schemas.microsoft.com/office/drawing/2014/main" val="1921539507"/>
                    </a:ext>
                  </a:extLst>
                </a:gridCol>
                <a:gridCol w="246888">
                  <a:extLst>
                    <a:ext uri="{9D8B030D-6E8A-4147-A177-3AD203B41FA5}">
                      <a16:colId xmlns:a16="http://schemas.microsoft.com/office/drawing/2014/main" val="3201979577"/>
                    </a:ext>
                  </a:extLst>
                </a:gridCol>
                <a:gridCol w="246888">
                  <a:extLst>
                    <a:ext uri="{9D8B030D-6E8A-4147-A177-3AD203B41FA5}">
                      <a16:colId xmlns:a16="http://schemas.microsoft.com/office/drawing/2014/main" val="792247148"/>
                    </a:ext>
                  </a:extLst>
                </a:gridCol>
                <a:gridCol w="246888">
                  <a:extLst>
                    <a:ext uri="{9D8B030D-6E8A-4147-A177-3AD203B41FA5}">
                      <a16:colId xmlns:a16="http://schemas.microsoft.com/office/drawing/2014/main" val="4002115756"/>
                    </a:ext>
                  </a:extLst>
                </a:gridCol>
                <a:gridCol w="246888">
                  <a:extLst>
                    <a:ext uri="{9D8B030D-6E8A-4147-A177-3AD203B41FA5}">
                      <a16:colId xmlns:a16="http://schemas.microsoft.com/office/drawing/2014/main" val="363152380"/>
                    </a:ext>
                  </a:extLst>
                </a:gridCol>
                <a:gridCol w="246888">
                  <a:extLst>
                    <a:ext uri="{9D8B030D-6E8A-4147-A177-3AD203B41FA5}">
                      <a16:colId xmlns:a16="http://schemas.microsoft.com/office/drawing/2014/main" val="756509548"/>
                    </a:ext>
                  </a:extLst>
                </a:gridCol>
                <a:gridCol w="246888">
                  <a:extLst>
                    <a:ext uri="{9D8B030D-6E8A-4147-A177-3AD203B41FA5}">
                      <a16:colId xmlns:a16="http://schemas.microsoft.com/office/drawing/2014/main" val="2751929826"/>
                    </a:ext>
                  </a:extLst>
                </a:gridCol>
                <a:gridCol w="246888">
                  <a:extLst>
                    <a:ext uri="{9D8B030D-6E8A-4147-A177-3AD203B41FA5}">
                      <a16:colId xmlns:a16="http://schemas.microsoft.com/office/drawing/2014/main" val="1099849836"/>
                    </a:ext>
                  </a:extLst>
                </a:gridCol>
                <a:gridCol w="208280">
                  <a:extLst>
                    <a:ext uri="{9D8B030D-6E8A-4147-A177-3AD203B41FA5}">
                      <a16:colId xmlns:a16="http://schemas.microsoft.com/office/drawing/2014/main" val="2991951890"/>
                    </a:ext>
                  </a:extLst>
                </a:gridCol>
                <a:gridCol w="208280">
                  <a:extLst>
                    <a:ext uri="{9D8B030D-6E8A-4147-A177-3AD203B41FA5}">
                      <a16:colId xmlns:a16="http://schemas.microsoft.com/office/drawing/2014/main" val="4169331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813149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MEX. das marktmagazin - 2019-11-15 17:29:51</a:t>
                      </a:r>
                      <a:r>
                        <a:rPr kumimoji="0" lang="de-DE" sz="1000" b="0" i="0" u="none" strike="noStrike" kern="1200" cap="none" spc="0" normalizeH="0" baseline="0" noProof="0">
                          <a:ln>
                            <a:noFill/>
                          </a:ln>
                          <a:solidFill>
                            <a:prstClr val="black"/>
                          </a:solidFill>
                          <a:effectLst/>
                          <a:uLnTx/>
                          <a:uFillTx/>
                          <a:latin typeface="+mn-lt"/>
                          <a:ea typeface="+mn-ea"/>
                          <a:cs typeface="+mn-cs"/>
                        </a:rPr>
                        <a:t>
 Wisst ihr eigentlich was unsere Moderatorin macht, wenn die Sendung gerade vorbei ist und der Abspann läuft? Wir veröffentlichen nie gezeigte Szenen.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https://scontent.xx.fbcdn.net/v/t15.13418-10/p168x128/72133519_488574962003461_4688805630855610368_n.jpeg?_nc_cat=104&amp;_nc_oc=AQnvKk9ODR8-QBU3zt5nV2DY7sZkDsJg-2ZhH6_viEzArxZZiEzw8nmaL08YWvoLd7E&amp;_nc_ht=scontent.xx&amp;oh=b0c95621abf939917a89f139100537de&amp;oe=5E888FFA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47.26 %</a:t>
                      </a:r>
                    </a:p>
                  </a:txBody>
                  <a:tcPr/>
                </a:tc>
                <a:extLst>
                  <a:ext uri="{0D108BD9-81ED-4DB2-BD59-A6C34878D82A}">
                    <a16:rowId xmlns:a16="http://schemas.microsoft.com/office/drawing/2014/main" val="3687665173"/>
                  </a:ext>
                </a:extLst>
              </a:tr>
            </a:tbl>
          </a:graphicData>
        </a:graphic>
      </p:graphicFrame>
      <p:sp>
        <p:nvSpPr>
          <p:cNvPr id="4" name="Text Placeholder 3">
            <a:extLst>
              <a:ext uri="{FF2B5EF4-FFF2-40B4-BE49-F238E27FC236}">
                <a16:creationId xmlns:a16="http://schemas.microsoft.com/office/drawing/2014/main" id="{084B329A-7E90-4878-9B7B-B1ACDED8162C}"/>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895994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689FA-E8C0-4451-99F7-00F43B959EED}"/>
              </a:ext>
            </a:extLst>
          </p:cNvPr>
          <p:cNvSpPr>
            <a:spLocks noGrp="1"/>
          </p:cNvSpPr>
          <p:nvPr>
            <p:ph type="title"/>
          </p:nvPr>
        </p:nvSpPr>
        <p:spPr/>
        <p:txBody>
          <a:bodyPr/>
          <a:lstStyle/>
          <a:p>
            <a:r>
              <a:rPr lang="en-US"/>
              <a:t>Facebook Own Videos Table | hr-fernsehen - 3 of 22</a:t>
            </a:r>
          </a:p>
        </p:txBody>
      </p:sp>
      <p:graphicFrame>
        <p:nvGraphicFramePr>
          <p:cNvPr id="5" name="Table Placeholder 4">
            <a:extLst>
              <a:ext uri="{FF2B5EF4-FFF2-40B4-BE49-F238E27FC236}">
                <a16:creationId xmlns:a16="http://schemas.microsoft.com/office/drawing/2014/main" id="{66EDE316-247E-4C53-93BA-285F0EBB6074}"/>
              </a:ext>
            </a:extLst>
          </p:cNvPr>
          <p:cNvGraphicFramePr>
            <a:graphicFrameLocks noGrp="1"/>
          </p:cNvGraphicFramePr>
          <p:nvPr>
            <p:ph type="tbl" sz="quarter" idx="13"/>
            <p:extLst>
              <p:ext uri="{D42A27DB-BD31-4B8C-83A1-F6EECF244321}">
                <p14:modId xmlns:p14="http://schemas.microsoft.com/office/powerpoint/2010/main" val="1586927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8022300"/>
                    </a:ext>
                  </a:extLst>
                </a:gridCol>
                <a:gridCol w="987552">
                  <a:extLst>
                    <a:ext uri="{9D8B030D-6E8A-4147-A177-3AD203B41FA5}">
                      <a16:colId xmlns:a16="http://schemas.microsoft.com/office/drawing/2014/main" val="151568506"/>
                    </a:ext>
                  </a:extLst>
                </a:gridCol>
                <a:gridCol w="208280">
                  <a:extLst>
                    <a:ext uri="{9D8B030D-6E8A-4147-A177-3AD203B41FA5}">
                      <a16:colId xmlns:a16="http://schemas.microsoft.com/office/drawing/2014/main" val="500158839"/>
                    </a:ext>
                  </a:extLst>
                </a:gridCol>
                <a:gridCol w="246888">
                  <a:extLst>
                    <a:ext uri="{9D8B030D-6E8A-4147-A177-3AD203B41FA5}">
                      <a16:colId xmlns:a16="http://schemas.microsoft.com/office/drawing/2014/main" val="3241997626"/>
                    </a:ext>
                  </a:extLst>
                </a:gridCol>
                <a:gridCol w="246888">
                  <a:extLst>
                    <a:ext uri="{9D8B030D-6E8A-4147-A177-3AD203B41FA5}">
                      <a16:colId xmlns:a16="http://schemas.microsoft.com/office/drawing/2014/main" val="2540309811"/>
                    </a:ext>
                  </a:extLst>
                </a:gridCol>
                <a:gridCol w="246888">
                  <a:extLst>
                    <a:ext uri="{9D8B030D-6E8A-4147-A177-3AD203B41FA5}">
                      <a16:colId xmlns:a16="http://schemas.microsoft.com/office/drawing/2014/main" val="1612795098"/>
                    </a:ext>
                  </a:extLst>
                </a:gridCol>
                <a:gridCol w="246888">
                  <a:extLst>
                    <a:ext uri="{9D8B030D-6E8A-4147-A177-3AD203B41FA5}">
                      <a16:colId xmlns:a16="http://schemas.microsoft.com/office/drawing/2014/main" val="2176672838"/>
                    </a:ext>
                  </a:extLst>
                </a:gridCol>
                <a:gridCol w="246888">
                  <a:extLst>
                    <a:ext uri="{9D8B030D-6E8A-4147-A177-3AD203B41FA5}">
                      <a16:colId xmlns:a16="http://schemas.microsoft.com/office/drawing/2014/main" val="1999088233"/>
                    </a:ext>
                  </a:extLst>
                </a:gridCol>
                <a:gridCol w="246888">
                  <a:extLst>
                    <a:ext uri="{9D8B030D-6E8A-4147-A177-3AD203B41FA5}">
                      <a16:colId xmlns:a16="http://schemas.microsoft.com/office/drawing/2014/main" val="2560024746"/>
                    </a:ext>
                  </a:extLst>
                </a:gridCol>
                <a:gridCol w="246888">
                  <a:extLst>
                    <a:ext uri="{9D8B030D-6E8A-4147-A177-3AD203B41FA5}">
                      <a16:colId xmlns:a16="http://schemas.microsoft.com/office/drawing/2014/main" val="1376357203"/>
                    </a:ext>
                  </a:extLst>
                </a:gridCol>
                <a:gridCol w="246888">
                  <a:extLst>
                    <a:ext uri="{9D8B030D-6E8A-4147-A177-3AD203B41FA5}">
                      <a16:colId xmlns:a16="http://schemas.microsoft.com/office/drawing/2014/main" val="2034027893"/>
                    </a:ext>
                  </a:extLst>
                </a:gridCol>
                <a:gridCol w="246888">
                  <a:extLst>
                    <a:ext uri="{9D8B030D-6E8A-4147-A177-3AD203B41FA5}">
                      <a16:colId xmlns:a16="http://schemas.microsoft.com/office/drawing/2014/main" val="3694951647"/>
                    </a:ext>
                  </a:extLst>
                </a:gridCol>
                <a:gridCol w="246888">
                  <a:extLst>
                    <a:ext uri="{9D8B030D-6E8A-4147-A177-3AD203B41FA5}">
                      <a16:colId xmlns:a16="http://schemas.microsoft.com/office/drawing/2014/main" val="747607353"/>
                    </a:ext>
                  </a:extLst>
                </a:gridCol>
                <a:gridCol w="246888">
                  <a:extLst>
                    <a:ext uri="{9D8B030D-6E8A-4147-A177-3AD203B41FA5}">
                      <a16:colId xmlns:a16="http://schemas.microsoft.com/office/drawing/2014/main" val="1482477055"/>
                    </a:ext>
                  </a:extLst>
                </a:gridCol>
                <a:gridCol w="246888">
                  <a:extLst>
                    <a:ext uri="{9D8B030D-6E8A-4147-A177-3AD203B41FA5}">
                      <a16:colId xmlns:a16="http://schemas.microsoft.com/office/drawing/2014/main" val="2315380767"/>
                    </a:ext>
                  </a:extLst>
                </a:gridCol>
                <a:gridCol w="246888">
                  <a:extLst>
                    <a:ext uri="{9D8B030D-6E8A-4147-A177-3AD203B41FA5}">
                      <a16:colId xmlns:a16="http://schemas.microsoft.com/office/drawing/2014/main" val="2482338172"/>
                    </a:ext>
                  </a:extLst>
                </a:gridCol>
                <a:gridCol w="246888">
                  <a:extLst>
                    <a:ext uri="{9D8B030D-6E8A-4147-A177-3AD203B41FA5}">
                      <a16:colId xmlns:a16="http://schemas.microsoft.com/office/drawing/2014/main" val="313999013"/>
                    </a:ext>
                  </a:extLst>
                </a:gridCol>
                <a:gridCol w="246888">
                  <a:extLst>
                    <a:ext uri="{9D8B030D-6E8A-4147-A177-3AD203B41FA5}">
                      <a16:colId xmlns:a16="http://schemas.microsoft.com/office/drawing/2014/main" val="3823083586"/>
                    </a:ext>
                  </a:extLst>
                </a:gridCol>
                <a:gridCol w="246888">
                  <a:extLst>
                    <a:ext uri="{9D8B030D-6E8A-4147-A177-3AD203B41FA5}">
                      <a16:colId xmlns:a16="http://schemas.microsoft.com/office/drawing/2014/main" val="1288797223"/>
                    </a:ext>
                  </a:extLst>
                </a:gridCol>
                <a:gridCol w="246888">
                  <a:extLst>
                    <a:ext uri="{9D8B030D-6E8A-4147-A177-3AD203B41FA5}">
                      <a16:colId xmlns:a16="http://schemas.microsoft.com/office/drawing/2014/main" val="1179498206"/>
                    </a:ext>
                  </a:extLst>
                </a:gridCol>
                <a:gridCol w="246888">
                  <a:extLst>
                    <a:ext uri="{9D8B030D-6E8A-4147-A177-3AD203B41FA5}">
                      <a16:colId xmlns:a16="http://schemas.microsoft.com/office/drawing/2014/main" val="3014768256"/>
                    </a:ext>
                  </a:extLst>
                </a:gridCol>
                <a:gridCol w="246888">
                  <a:extLst>
                    <a:ext uri="{9D8B030D-6E8A-4147-A177-3AD203B41FA5}">
                      <a16:colId xmlns:a16="http://schemas.microsoft.com/office/drawing/2014/main" val="1785693236"/>
                    </a:ext>
                  </a:extLst>
                </a:gridCol>
                <a:gridCol w="208280">
                  <a:extLst>
                    <a:ext uri="{9D8B030D-6E8A-4147-A177-3AD203B41FA5}">
                      <a16:colId xmlns:a16="http://schemas.microsoft.com/office/drawing/2014/main" val="44806083"/>
                    </a:ext>
                  </a:extLst>
                </a:gridCol>
                <a:gridCol w="208280">
                  <a:extLst>
                    <a:ext uri="{9D8B030D-6E8A-4147-A177-3AD203B41FA5}">
                      <a16:colId xmlns:a16="http://schemas.microsoft.com/office/drawing/2014/main" val="80859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16534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- 2019-11-15 13:25:28</a:t>
                      </a:r>
                      <a:r>
                        <a:rPr kumimoji="0" lang="de-DE" sz="1000" b="0" i="0" u="none" strike="noStrike" kern="1200" cap="none" spc="0" normalizeH="0" baseline="0" noProof="0">
                          <a:ln>
                            <a:noFill/>
                          </a:ln>
                          <a:solidFill>
                            <a:prstClr val="black"/>
                          </a:solidFill>
                          <a:effectLst/>
                          <a:uLnTx/>
                          <a:uFillTx/>
                          <a:latin typeface="+mn-lt"/>
                          <a:ea typeface="+mn-ea"/>
                          <a:cs typeface="+mn-cs"/>
                        </a:rPr>
                        <a:t>
 Zugausfälle, Umleitungen, Baustellen. Die Leitzentrale der Bahn versucht ihr eigenes Chaos zu organisieren, denn sie entscheidet ob wir abends pünktlich nach Hause kommen. #defacto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https://scontent.xx.fbcdn.net/v/t15.5256-10/p160x160/73274928_1329523050562013_5077563543386062848_n.jpg?_nc_cat=110&amp;_nc_oc=AQlLBrzj9efDLjVZMfEtFKl5OI9u0Ko-_-TNQzmEJc6tRQlN1CewlsQEatRSmrI0J34&amp;_nc_ht=scontent.xx&amp;oh=56e262a9302f5aed8d6290e35bffa5a4&amp;oe=5E4987AB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82.10 %</a:t>
                      </a:r>
                    </a:p>
                  </a:txBody>
                  <a:tcPr/>
                </a:tc>
                <a:extLst>
                  <a:ext uri="{0D108BD9-81ED-4DB2-BD59-A6C34878D82A}">
                    <a16:rowId xmlns:a16="http://schemas.microsoft.com/office/drawing/2014/main" val="2079036489"/>
                  </a:ext>
                </a:extLst>
              </a:tr>
            </a:tbl>
          </a:graphicData>
        </a:graphic>
      </p:graphicFrame>
      <p:sp>
        <p:nvSpPr>
          <p:cNvPr id="4" name="Text Placeholder 3">
            <a:extLst>
              <a:ext uri="{FF2B5EF4-FFF2-40B4-BE49-F238E27FC236}">
                <a16:creationId xmlns:a16="http://schemas.microsoft.com/office/drawing/2014/main" id="{C2209529-5C26-4D54-B2C6-7C3B4E7D16D8}"/>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774585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6326-7470-4197-AA4D-1646D2118BBF}"/>
              </a:ext>
            </a:extLst>
          </p:cNvPr>
          <p:cNvSpPr>
            <a:spLocks noGrp="1"/>
          </p:cNvSpPr>
          <p:nvPr>
            <p:ph type="title"/>
          </p:nvPr>
        </p:nvSpPr>
        <p:spPr/>
        <p:txBody>
          <a:bodyPr/>
          <a:lstStyle/>
          <a:p>
            <a:r>
              <a:rPr lang="en-US"/>
              <a:t>Facebook Own Videos Table | hr-fernsehen - 4 of 22</a:t>
            </a:r>
          </a:p>
        </p:txBody>
      </p:sp>
      <p:graphicFrame>
        <p:nvGraphicFramePr>
          <p:cNvPr id="5" name="Table Placeholder 4">
            <a:extLst>
              <a:ext uri="{FF2B5EF4-FFF2-40B4-BE49-F238E27FC236}">
                <a16:creationId xmlns:a16="http://schemas.microsoft.com/office/drawing/2014/main" id="{821B053D-F44E-4FA9-894E-8EA3539499A8}"/>
              </a:ext>
            </a:extLst>
          </p:cNvPr>
          <p:cNvGraphicFramePr>
            <a:graphicFrameLocks noGrp="1"/>
          </p:cNvGraphicFramePr>
          <p:nvPr>
            <p:ph type="tbl" sz="quarter" idx="13"/>
            <p:extLst>
              <p:ext uri="{D42A27DB-BD31-4B8C-83A1-F6EECF244321}">
                <p14:modId xmlns:p14="http://schemas.microsoft.com/office/powerpoint/2010/main" val="2726070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1880698"/>
                    </a:ext>
                  </a:extLst>
                </a:gridCol>
                <a:gridCol w="987552">
                  <a:extLst>
                    <a:ext uri="{9D8B030D-6E8A-4147-A177-3AD203B41FA5}">
                      <a16:colId xmlns:a16="http://schemas.microsoft.com/office/drawing/2014/main" val="1807796157"/>
                    </a:ext>
                  </a:extLst>
                </a:gridCol>
                <a:gridCol w="208280">
                  <a:extLst>
                    <a:ext uri="{9D8B030D-6E8A-4147-A177-3AD203B41FA5}">
                      <a16:colId xmlns:a16="http://schemas.microsoft.com/office/drawing/2014/main" val="205040457"/>
                    </a:ext>
                  </a:extLst>
                </a:gridCol>
                <a:gridCol w="246888">
                  <a:extLst>
                    <a:ext uri="{9D8B030D-6E8A-4147-A177-3AD203B41FA5}">
                      <a16:colId xmlns:a16="http://schemas.microsoft.com/office/drawing/2014/main" val="3376590098"/>
                    </a:ext>
                  </a:extLst>
                </a:gridCol>
                <a:gridCol w="246888">
                  <a:extLst>
                    <a:ext uri="{9D8B030D-6E8A-4147-A177-3AD203B41FA5}">
                      <a16:colId xmlns:a16="http://schemas.microsoft.com/office/drawing/2014/main" val="1444186594"/>
                    </a:ext>
                  </a:extLst>
                </a:gridCol>
                <a:gridCol w="246888">
                  <a:extLst>
                    <a:ext uri="{9D8B030D-6E8A-4147-A177-3AD203B41FA5}">
                      <a16:colId xmlns:a16="http://schemas.microsoft.com/office/drawing/2014/main" val="278487451"/>
                    </a:ext>
                  </a:extLst>
                </a:gridCol>
                <a:gridCol w="246888">
                  <a:extLst>
                    <a:ext uri="{9D8B030D-6E8A-4147-A177-3AD203B41FA5}">
                      <a16:colId xmlns:a16="http://schemas.microsoft.com/office/drawing/2014/main" val="1200643177"/>
                    </a:ext>
                  </a:extLst>
                </a:gridCol>
                <a:gridCol w="246888">
                  <a:extLst>
                    <a:ext uri="{9D8B030D-6E8A-4147-A177-3AD203B41FA5}">
                      <a16:colId xmlns:a16="http://schemas.microsoft.com/office/drawing/2014/main" val="741264725"/>
                    </a:ext>
                  </a:extLst>
                </a:gridCol>
                <a:gridCol w="246888">
                  <a:extLst>
                    <a:ext uri="{9D8B030D-6E8A-4147-A177-3AD203B41FA5}">
                      <a16:colId xmlns:a16="http://schemas.microsoft.com/office/drawing/2014/main" val="976144876"/>
                    </a:ext>
                  </a:extLst>
                </a:gridCol>
                <a:gridCol w="246888">
                  <a:extLst>
                    <a:ext uri="{9D8B030D-6E8A-4147-A177-3AD203B41FA5}">
                      <a16:colId xmlns:a16="http://schemas.microsoft.com/office/drawing/2014/main" val="3581714170"/>
                    </a:ext>
                  </a:extLst>
                </a:gridCol>
                <a:gridCol w="246888">
                  <a:extLst>
                    <a:ext uri="{9D8B030D-6E8A-4147-A177-3AD203B41FA5}">
                      <a16:colId xmlns:a16="http://schemas.microsoft.com/office/drawing/2014/main" val="2434152392"/>
                    </a:ext>
                  </a:extLst>
                </a:gridCol>
                <a:gridCol w="246888">
                  <a:extLst>
                    <a:ext uri="{9D8B030D-6E8A-4147-A177-3AD203B41FA5}">
                      <a16:colId xmlns:a16="http://schemas.microsoft.com/office/drawing/2014/main" val="738793905"/>
                    </a:ext>
                  </a:extLst>
                </a:gridCol>
                <a:gridCol w="246888">
                  <a:extLst>
                    <a:ext uri="{9D8B030D-6E8A-4147-A177-3AD203B41FA5}">
                      <a16:colId xmlns:a16="http://schemas.microsoft.com/office/drawing/2014/main" val="3509574258"/>
                    </a:ext>
                  </a:extLst>
                </a:gridCol>
                <a:gridCol w="246888">
                  <a:extLst>
                    <a:ext uri="{9D8B030D-6E8A-4147-A177-3AD203B41FA5}">
                      <a16:colId xmlns:a16="http://schemas.microsoft.com/office/drawing/2014/main" val="1476891439"/>
                    </a:ext>
                  </a:extLst>
                </a:gridCol>
                <a:gridCol w="246888">
                  <a:extLst>
                    <a:ext uri="{9D8B030D-6E8A-4147-A177-3AD203B41FA5}">
                      <a16:colId xmlns:a16="http://schemas.microsoft.com/office/drawing/2014/main" val="2844330293"/>
                    </a:ext>
                  </a:extLst>
                </a:gridCol>
                <a:gridCol w="246888">
                  <a:extLst>
                    <a:ext uri="{9D8B030D-6E8A-4147-A177-3AD203B41FA5}">
                      <a16:colId xmlns:a16="http://schemas.microsoft.com/office/drawing/2014/main" val="27050489"/>
                    </a:ext>
                  </a:extLst>
                </a:gridCol>
                <a:gridCol w="246888">
                  <a:extLst>
                    <a:ext uri="{9D8B030D-6E8A-4147-A177-3AD203B41FA5}">
                      <a16:colId xmlns:a16="http://schemas.microsoft.com/office/drawing/2014/main" val="2580445775"/>
                    </a:ext>
                  </a:extLst>
                </a:gridCol>
                <a:gridCol w="246888">
                  <a:extLst>
                    <a:ext uri="{9D8B030D-6E8A-4147-A177-3AD203B41FA5}">
                      <a16:colId xmlns:a16="http://schemas.microsoft.com/office/drawing/2014/main" val="2147250533"/>
                    </a:ext>
                  </a:extLst>
                </a:gridCol>
                <a:gridCol w="246888">
                  <a:extLst>
                    <a:ext uri="{9D8B030D-6E8A-4147-A177-3AD203B41FA5}">
                      <a16:colId xmlns:a16="http://schemas.microsoft.com/office/drawing/2014/main" val="2130938004"/>
                    </a:ext>
                  </a:extLst>
                </a:gridCol>
                <a:gridCol w="246888">
                  <a:extLst>
                    <a:ext uri="{9D8B030D-6E8A-4147-A177-3AD203B41FA5}">
                      <a16:colId xmlns:a16="http://schemas.microsoft.com/office/drawing/2014/main" val="931228209"/>
                    </a:ext>
                  </a:extLst>
                </a:gridCol>
                <a:gridCol w="246888">
                  <a:extLst>
                    <a:ext uri="{9D8B030D-6E8A-4147-A177-3AD203B41FA5}">
                      <a16:colId xmlns:a16="http://schemas.microsoft.com/office/drawing/2014/main" val="4152095674"/>
                    </a:ext>
                  </a:extLst>
                </a:gridCol>
                <a:gridCol w="246888">
                  <a:extLst>
                    <a:ext uri="{9D8B030D-6E8A-4147-A177-3AD203B41FA5}">
                      <a16:colId xmlns:a16="http://schemas.microsoft.com/office/drawing/2014/main" val="2216358282"/>
                    </a:ext>
                  </a:extLst>
                </a:gridCol>
                <a:gridCol w="208280">
                  <a:extLst>
                    <a:ext uri="{9D8B030D-6E8A-4147-A177-3AD203B41FA5}">
                      <a16:colId xmlns:a16="http://schemas.microsoft.com/office/drawing/2014/main" val="2684270745"/>
                    </a:ext>
                  </a:extLst>
                </a:gridCol>
                <a:gridCol w="208280">
                  <a:extLst>
                    <a:ext uri="{9D8B030D-6E8A-4147-A177-3AD203B41FA5}">
                      <a16:colId xmlns:a16="http://schemas.microsoft.com/office/drawing/2014/main" val="119944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863853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MEX. das marktmagazin - 2019-11-15 12:55:12</a:t>
                      </a:r>
                      <a:r>
                        <a:rPr kumimoji="0" lang="de-DE" sz="1000" b="0" i="0" u="none" strike="noStrike" kern="1200" cap="none" spc="0" normalizeH="0" baseline="0" noProof="0">
                          <a:ln>
                            <a:noFill/>
                          </a:ln>
                          <a:solidFill>
                            <a:prstClr val="black"/>
                          </a:solidFill>
                          <a:effectLst/>
                          <a:uLnTx/>
                          <a:uFillTx/>
                          <a:latin typeface="+mn-lt"/>
                          <a:ea typeface="+mn-ea"/>
                          <a:cs typeface="+mn-cs"/>
                        </a:rPr>
                        <a:t>
 Das Seniorenticket ist da - doch viele andere müssen wesentlich mehr als 365 € im Jahr fürs Bahnfahren bezahlen. Sollte es vielleicht ein 365-Euro-Ticket für alle geben?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https://scontent.xx.fbcdn.net/v/t15.5256-10/p168x128/71858447_444685906239220_9042998129275699200_n.jpg?_nc_cat=109&amp;_nc_oc=AQkltG0LXqZxcYWRSSHv5xtPPMsSaH5LuEGdHB7RXTKDoIAy07SSmngpRdGMj0XmO4Q&amp;_nc_ht=scontent.xx&amp;oh=cfd89a94e24359eb4aca113c01e71a5d&amp;oe=5E56B3B0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87.34 %</a:t>
                      </a:r>
                    </a:p>
                  </a:txBody>
                  <a:tcPr/>
                </a:tc>
                <a:extLst>
                  <a:ext uri="{0D108BD9-81ED-4DB2-BD59-A6C34878D82A}">
                    <a16:rowId xmlns:a16="http://schemas.microsoft.com/office/drawing/2014/main" val="2371142951"/>
                  </a:ext>
                </a:extLst>
              </a:tr>
            </a:tbl>
          </a:graphicData>
        </a:graphic>
      </p:graphicFrame>
      <p:sp>
        <p:nvSpPr>
          <p:cNvPr id="4" name="Text Placeholder 3">
            <a:extLst>
              <a:ext uri="{FF2B5EF4-FFF2-40B4-BE49-F238E27FC236}">
                <a16:creationId xmlns:a16="http://schemas.microsoft.com/office/drawing/2014/main" id="{A33DB78A-344D-4C29-8902-B546A24FE968}"/>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805909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19A14-9A87-489D-9FB4-3EF48EA17C45}"/>
              </a:ext>
            </a:extLst>
          </p:cNvPr>
          <p:cNvSpPr>
            <a:spLocks noGrp="1"/>
          </p:cNvSpPr>
          <p:nvPr>
            <p:ph type="title"/>
          </p:nvPr>
        </p:nvSpPr>
        <p:spPr/>
        <p:txBody>
          <a:bodyPr/>
          <a:lstStyle/>
          <a:p>
            <a:r>
              <a:rPr lang="en-US"/>
              <a:t>Facebook Own Videos Table | hr-fernsehen - 5 of 22</a:t>
            </a:r>
          </a:p>
        </p:txBody>
      </p:sp>
      <p:graphicFrame>
        <p:nvGraphicFramePr>
          <p:cNvPr id="5" name="Table Placeholder 4">
            <a:extLst>
              <a:ext uri="{FF2B5EF4-FFF2-40B4-BE49-F238E27FC236}">
                <a16:creationId xmlns:a16="http://schemas.microsoft.com/office/drawing/2014/main" id="{ED4356EC-ED1F-412B-B3A7-DEFEDB5C96BA}"/>
              </a:ext>
            </a:extLst>
          </p:cNvPr>
          <p:cNvGraphicFramePr>
            <a:graphicFrameLocks noGrp="1"/>
          </p:cNvGraphicFramePr>
          <p:nvPr>
            <p:ph type="tbl" sz="quarter" idx="13"/>
            <p:extLst>
              <p:ext uri="{D42A27DB-BD31-4B8C-83A1-F6EECF244321}">
                <p14:modId xmlns:p14="http://schemas.microsoft.com/office/powerpoint/2010/main" val="570809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5295085"/>
                    </a:ext>
                  </a:extLst>
                </a:gridCol>
                <a:gridCol w="987552">
                  <a:extLst>
                    <a:ext uri="{9D8B030D-6E8A-4147-A177-3AD203B41FA5}">
                      <a16:colId xmlns:a16="http://schemas.microsoft.com/office/drawing/2014/main" val="2776486678"/>
                    </a:ext>
                  </a:extLst>
                </a:gridCol>
                <a:gridCol w="208280">
                  <a:extLst>
                    <a:ext uri="{9D8B030D-6E8A-4147-A177-3AD203B41FA5}">
                      <a16:colId xmlns:a16="http://schemas.microsoft.com/office/drawing/2014/main" val="1268485771"/>
                    </a:ext>
                  </a:extLst>
                </a:gridCol>
                <a:gridCol w="246888">
                  <a:extLst>
                    <a:ext uri="{9D8B030D-6E8A-4147-A177-3AD203B41FA5}">
                      <a16:colId xmlns:a16="http://schemas.microsoft.com/office/drawing/2014/main" val="1493763461"/>
                    </a:ext>
                  </a:extLst>
                </a:gridCol>
                <a:gridCol w="246888">
                  <a:extLst>
                    <a:ext uri="{9D8B030D-6E8A-4147-A177-3AD203B41FA5}">
                      <a16:colId xmlns:a16="http://schemas.microsoft.com/office/drawing/2014/main" val="1638218311"/>
                    </a:ext>
                  </a:extLst>
                </a:gridCol>
                <a:gridCol w="246888">
                  <a:extLst>
                    <a:ext uri="{9D8B030D-6E8A-4147-A177-3AD203B41FA5}">
                      <a16:colId xmlns:a16="http://schemas.microsoft.com/office/drawing/2014/main" val="3135943025"/>
                    </a:ext>
                  </a:extLst>
                </a:gridCol>
                <a:gridCol w="246888">
                  <a:extLst>
                    <a:ext uri="{9D8B030D-6E8A-4147-A177-3AD203B41FA5}">
                      <a16:colId xmlns:a16="http://schemas.microsoft.com/office/drawing/2014/main" val="374937756"/>
                    </a:ext>
                  </a:extLst>
                </a:gridCol>
                <a:gridCol w="246888">
                  <a:extLst>
                    <a:ext uri="{9D8B030D-6E8A-4147-A177-3AD203B41FA5}">
                      <a16:colId xmlns:a16="http://schemas.microsoft.com/office/drawing/2014/main" val="1207084825"/>
                    </a:ext>
                  </a:extLst>
                </a:gridCol>
                <a:gridCol w="246888">
                  <a:extLst>
                    <a:ext uri="{9D8B030D-6E8A-4147-A177-3AD203B41FA5}">
                      <a16:colId xmlns:a16="http://schemas.microsoft.com/office/drawing/2014/main" val="3744225006"/>
                    </a:ext>
                  </a:extLst>
                </a:gridCol>
                <a:gridCol w="246888">
                  <a:extLst>
                    <a:ext uri="{9D8B030D-6E8A-4147-A177-3AD203B41FA5}">
                      <a16:colId xmlns:a16="http://schemas.microsoft.com/office/drawing/2014/main" val="3625780344"/>
                    </a:ext>
                  </a:extLst>
                </a:gridCol>
                <a:gridCol w="246888">
                  <a:extLst>
                    <a:ext uri="{9D8B030D-6E8A-4147-A177-3AD203B41FA5}">
                      <a16:colId xmlns:a16="http://schemas.microsoft.com/office/drawing/2014/main" val="858750796"/>
                    </a:ext>
                  </a:extLst>
                </a:gridCol>
                <a:gridCol w="246888">
                  <a:extLst>
                    <a:ext uri="{9D8B030D-6E8A-4147-A177-3AD203B41FA5}">
                      <a16:colId xmlns:a16="http://schemas.microsoft.com/office/drawing/2014/main" val="3013578967"/>
                    </a:ext>
                  </a:extLst>
                </a:gridCol>
                <a:gridCol w="246888">
                  <a:extLst>
                    <a:ext uri="{9D8B030D-6E8A-4147-A177-3AD203B41FA5}">
                      <a16:colId xmlns:a16="http://schemas.microsoft.com/office/drawing/2014/main" val="3191648148"/>
                    </a:ext>
                  </a:extLst>
                </a:gridCol>
                <a:gridCol w="246888">
                  <a:extLst>
                    <a:ext uri="{9D8B030D-6E8A-4147-A177-3AD203B41FA5}">
                      <a16:colId xmlns:a16="http://schemas.microsoft.com/office/drawing/2014/main" val="2385011881"/>
                    </a:ext>
                  </a:extLst>
                </a:gridCol>
                <a:gridCol w="246888">
                  <a:extLst>
                    <a:ext uri="{9D8B030D-6E8A-4147-A177-3AD203B41FA5}">
                      <a16:colId xmlns:a16="http://schemas.microsoft.com/office/drawing/2014/main" val="409836577"/>
                    </a:ext>
                  </a:extLst>
                </a:gridCol>
                <a:gridCol w="246888">
                  <a:extLst>
                    <a:ext uri="{9D8B030D-6E8A-4147-A177-3AD203B41FA5}">
                      <a16:colId xmlns:a16="http://schemas.microsoft.com/office/drawing/2014/main" val="2237036500"/>
                    </a:ext>
                  </a:extLst>
                </a:gridCol>
                <a:gridCol w="246888">
                  <a:extLst>
                    <a:ext uri="{9D8B030D-6E8A-4147-A177-3AD203B41FA5}">
                      <a16:colId xmlns:a16="http://schemas.microsoft.com/office/drawing/2014/main" val="56191897"/>
                    </a:ext>
                  </a:extLst>
                </a:gridCol>
                <a:gridCol w="246888">
                  <a:extLst>
                    <a:ext uri="{9D8B030D-6E8A-4147-A177-3AD203B41FA5}">
                      <a16:colId xmlns:a16="http://schemas.microsoft.com/office/drawing/2014/main" val="1360232090"/>
                    </a:ext>
                  </a:extLst>
                </a:gridCol>
                <a:gridCol w="246888">
                  <a:extLst>
                    <a:ext uri="{9D8B030D-6E8A-4147-A177-3AD203B41FA5}">
                      <a16:colId xmlns:a16="http://schemas.microsoft.com/office/drawing/2014/main" val="1132191985"/>
                    </a:ext>
                  </a:extLst>
                </a:gridCol>
                <a:gridCol w="246888">
                  <a:extLst>
                    <a:ext uri="{9D8B030D-6E8A-4147-A177-3AD203B41FA5}">
                      <a16:colId xmlns:a16="http://schemas.microsoft.com/office/drawing/2014/main" val="1904899309"/>
                    </a:ext>
                  </a:extLst>
                </a:gridCol>
                <a:gridCol w="246888">
                  <a:extLst>
                    <a:ext uri="{9D8B030D-6E8A-4147-A177-3AD203B41FA5}">
                      <a16:colId xmlns:a16="http://schemas.microsoft.com/office/drawing/2014/main" val="2588722642"/>
                    </a:ext>
                  </a:extLst>
                </a:gridCol>
                <a:gridCol w="246888">
                  <a:extLst>
                    <a:ext uri="{9D8B030D-6E8A-4147-A177-3AD203B41FA5}">
                      <a16:colId xmlns:a16="http://schemas.microsoft.com/office/drawing/2014/main" val="3223707633"/>
                    </a:ext>
                  </a:extLst>
                </a:gridCol>
                <a:gridCol w="208280">
                  <a:extLst>
                    <a:ext uri="{9D8B030D-6E8A-4147-A177-3AD203B41FA5}">
                      <a16:colId xmlns:a16="http://schemas.microsoft.com/office/drawing/2014/main" val="383000206"/>
                    </a:ext>
                  </a:extLst>
                </a:gridCol>
                <a:gridCol w="208280">
                  <a:extLst>
                    <a:ext uri="{9D8B030D-6E8A-4147-A177-3AD203B41FA5}">
                      <a16:colId xmlns:a16="http://schemas.microsoft.com/office/drawing/2014/main" val="2779637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5712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- 2019-11-15 12:39:36</a:t>
                      </a:r>
                      <a:r>
                        <a:rPr kumimoji="0" lang="de-DE" sz="1000" b="0" i="0" u="none" strike="noStrike" kern="1200" cap="none" spc="0" normalizeH="0" baseline="0" noProof="0">
                          <a:ln>
                            <a:noFill/>
                          </a:ln>
                          <a:solidFill>
                            <a:prstClr val="black"/>
                          </a:solidFill>
                          <a:effectLst/>
                          <a:uLnTx/>
                          <a:uFillTx/>
                          <a:latin typeface="+mn-lt"/>
                          <a:ea typeface="+mn-ea"/>
                          <a:cs typeface="+mn-cs"/>
                        </a:rPr>
                        <a:t>
 1919: Das Rheinland wird nach dem Ersten Weltkrieg unter den Alliierten aufgeteilt. Das ganze Rheinland? Nein. Ein kleiner Fehler beim Zirkelschlag bringt den Freistaat Flaschenhals hervor. #hauptsachekultur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https://scontent.xx.fbcdn.net/v/t15.5256-10/p160x160/75372675_2437952283085834_4839070202782023680_n.jpg?_nc_cat=101&amp;_nc_oc=AQk6Tt2oJoAaN4-yHFSt3gGbCDep59NATvbXVpabPVXLy_j-dC7do3OIfXIVFDARv28&amp;_nc_ht=scontent.xx&amp;oh=22e5a99edfeb6e9ac2c2ba71b064fc27&amp;oe=5E896F2D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74.80 %</a:t>
                      </a:r>
                    </a:p>
                  </a:txBody>
                  <a:tcPr/>
                </a:tc>
                <a:extLst>
                  <a:ext uri="{0D108BD9-81ED-4DB2-BD59-A6C34878D82A}">
                    <a16:rowId xmlns:a16="http://schemas.microsoft.com/office/drawing/2014/main" val="3578854914"/>
                  </a:ext>
                </a:extLst>
              </a:tr>
            </a:tbl>
          </a:graphicData>
        </a:graphic>
      </p:graphicFrame>
      <p:sp>
        <p:nvSpPr>
          <p:cNvPr id="4" name="Text Placeholder 3">
            <a:extLst>
              <a:ext uri="{FF2B5EF4-FFF2-40B4-BE49-F238E27FC236}">
                <a16:creationId xmlns:a16="http://schemas.microsoft.com/office/drawing/2014/main" id="{F59A6777-8398-49D5-9F04-1C3125901CCE}"/>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281464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BA242-8F4A-44B0-91FC-0A555B12A28C}"/>
              </a:ext>
            </a:extLst>
          </p:cNvPr>
          <p:cNvSpPr>
            <a:spLocks noGrp="1"/>
          </p:cNvSpPr>
          <p:nvPr>
            <p:ph type="title"/>
          </p:nvPr>
        </p:nvSpPr>
        <p:spPr/>
        <p:txBody>
          <a:bodyPr/>
          <a:lstStyle/>
          <a:p>
            <a:r>
              <a:rPr lang="en-US"/>
              <a:t>Facebook Own Videos Table | hr-fernsehen - 6 of 22</a:t>
            </a:r>
          </a:p>
        </p:txBody>
      </p:sp>
      <p:graphicFrame>
        <p:nvGraphicFramePr>
          <p:cNvPr id="5" name="Table Placeholder 4">
            <a:extLst>
              <a:ext uri="{FF2B5EF4-FFF2-40B4-BE49-F238E27FC236}">
                <a16:creationId xmlns:a16="http://schemas.microsoft.com/office/drawing/2014/main" id="{5FE14397-5A87-495E-ABEB-43A907DE5347}"/>
              </a:ext>
            </a:extLst>
          </p:cNvPr>
          <p:cNvGraphicFramePr>
            <a:graphicFrameLocks noGrp="1"/>
          </p:cNvGraphicFramePr>
          <p:nvPr>
            <p:ph type="tbl" sz="quarter" idx="13"/>
            <p:extLst>
              <p:ext uri="{D42A27DB-BD31-4B8C-83A1-F6EECF244321}">
                <p14:modId xmlns:p14="http://schemas.microsoft.com/office/powerpoint/2010/main" val="1833982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44860769"/>
                    </a:ext>
                  </a:extLst>
                </a:gridCol>
                <a:gridCol w="987552">
                  <a:extLst>
                    <a:ext uri="{9D8B030D-6E8A-4147-A177-3AD203B41FA5}">
                      <a16:colId xmlns:a16="http://schemas.microsoft.com/office/drawing/2014/main" val="3344553903"/>
                    </a:ext>
                  </a:extLst>
                </a:gridCol>
                <a:gridCol w="208280">
                  <a:extLst>
                    <a:ext uri="{9D8B030D-6E8A-4147-A177-3AD203B41FA5}">
                      <a16:colId xmlns:a16="http://schemas.microsoft.com/office/drawing/2014/main" val="2207056180"/>
                    </a:ext>
                  </a:extLst>
                </a:gridCol>
                <a:gridCol w="246888">
                  <a:extLst>
                    <a:ext uri="{9D8B030D-6E8A-4147-A177-3AD203B41FA5}">
                      <a16:colId xmlns:a16="http://schemas.microsoft.com/office/drawing/2014/main" val="4175251104"/>
                    </a:ext>
                  </a:extLst>
                </a:gridCol>
                <a:gridCol w="246888">
                  <a:extLst>
                    <a:ext uri="{9D8B030D-6E8A-4147-A177-3AD203B41FA5}">
                      <a16:colId xmlns:a16="http://schemas.microsoft.com/office/drawing/2014/main" val="2482791216"/>
                    </a:ext>
                  </a:extLst>
                </a:gridCol>
                <a:gridCol w="246888">
                  <a:extLst>
                    <a:ext uri="{9D8B030D-6E8A-4147-A177-3AD203B41FA5}">
                      <a16:colId xmlns:a16="http://schemas.microsoft.com/office/drawing/2014/main" val="1381423329"/>
                    </a:ext>
                  </a:extLst>
                </a:gridCol>
                <a:gridCol w="246888">
                  <a:extLst>
                    <a:ext uri="{9D8B030D-6E8A-4147-A177-3AD203B41FA5}">
                      <a16:colId xmlns:a16="http://schemas.microsoft.com/office/drawing/2014/main" val="655478002"/>
                    </a:ext>
                  </a:extLst>
                </a:gridCol>
                <a:gridCol w="246888">
                  <a:extLst>
                    <a:ext uri="{9D8B030D-6E8A-4147-A177-3AD203B41FA5}">
                      <a16:colId xmlns:a16="http://schemas.microsoft.com/office/drawing/2014/main" val="3335770973"/>
                    </a:ext>
                  </a:extLst>
                </a:gridCol>
                <a:gridCol w="246888">
                  <a:extLst>
                    <a:ext uri="{9D8B030D-6E8A-4147-A177-3AD203B41FA5}">
                      <a16:colId xmlns:a16="http://schemas.microsoft.com/office/drawing/2014/main" val="1570221103"/>
                    </a:ext>
                  </a:extLst>
                </a:gridCol>
                <a:gridCol w="246888">
                  <a:extLst>
                    <a:ext uri="{9D8B030D-6E8A-4147-A177-3AD203B41FA5}">
                      <a16:colId xmlns:a16="http://schemas.microsoft.com/office/drawing/2014/main" val="1383350717"/>
                    </a:ext>
                  </a:extLst>
                </a:gridCol>
                <a:gridCol w="246888">
                  <a:extLst>
                    <a:ext uri="{9D8B030D-6E8A-4147-A177-3AD203B41FA5}">
                      <a16:colId xmlns:a16="http://schemas.microsoft.com/office/drawing/2014/main" val="2582601239"/>
                    </a:ext>
                  </a:extLst>
                </a:gridCol>
                <a:gridCol w="246888">
                  <a:extLst>
                    <a:ext uri="{9D8B030D-6E8A-4147-A177-3AD203B41FA5}">
                      <a16:colId xmlns:a16="http://schemas.microsoft.com/office/drawing/2014/main" val="1424615384"/>
                    </a:ext>
                  </a:extLst>
                </a:gridCol>
                <a:gridCol w="246888">
                  <a:extLst>
                    <a:ext uri="{9D8B030D-6E8A-4147-A177-3AD203B41FA5}">
                      <a16:colId xmlns:a16="http://schemas.microsoft.com/office/drawing/2014/main" val="730854631"/>
                    </a:ext>
                  </a:extLst>
                </a:gridCol>
                <a:gridCol w="246888">
                  <a:extLst>
                    <a:ext uri="{9D8B030D-6E8A-4147-A177-3AD203B41FA5}">
                      <a16:colId xmlns:a16="http://schemas.microsoft.com/office/drawing/2014/main" val="2604039299"/>
                    </a:ext>
                  </a:extLst>
                </a:gridCol>
                <a:gridCol w="246888">
                  <a:extLst>
                    <a:ext uri="{9D8B030D-6E8A-4147-A177-3AD203B41FA5}">
                      <a16:colId xmlns:a16="http://schemas.microsoft.com/office/drawing/2014/main" val="2143466844"/>
                    </a:ext>
                  </a:extLst>
                </a:gridCol>
                <a:gridCol w="246888">
                  <a:extLst>
                    <a:ext uri="{9D8B030D-6E8A-4147-A177-3AD203B41FA5}">
                      <a16:colId xmlns:a16="http://schemas.microsoft.com/office/drawing/2014/main" val="2238167226"/>
                    </a:ext>
                  </a:extLst>
                </a:gridCol>
                <a:gridCol w="246888">
                  <a:extLst>
                    <a:ext uri="{9D8B030D-6E8A-4147-A177-3AD203B41FA5}">
                      <a16:colId xmlns:a16="http://schemas.microsoft.com/office/drawing/2014/main" val="3185207883"/>
                    </a:ext>
                  </a:extLst>
                </a:gridCol>
                <a:gridCol w="246888">
                  <a:extLst>
                    <a:ext uri="{9D8B030D-6E8A-4147-A177-3AD203B41FA5}">
                      <a16:colId xmlns:a16="http://schemas.microsoft.com/office/drawing/2014/main" val="2903204478"/>
                    </a:ext>
                  </a:extLst>
                </a:gridCol>
                <a:gridCol w="246888">
                  <a:extLst>
                    <a:ext uri="{9D8B030D-6E8A-4147-A177-3AD203B41FA5}">
                      <a16:colId xmlns:a16="http://schemas.microsoft.com/office/drawing/2014/main" val="3822797811"/>
                    </a:ext>
                  </a:extLst>
                </a:gridCol>
                <a:gridCol w="246888">
                  <a:extLst>
                    <a:ext uri="{9D8B030D-6E8A-4147-A177-3AD203B41FA5}">
                      <a16:colId xmlns:a16="http://schemas.microsoft.com/office/drawing/2014/main" val="1014161326"/>
                    </a:ext>
                  </a:extLst>
                </a:gridCol>
                <a:gridCol w="246888">
                  <a:extLst>
                    <a:ext uri="{9D8B030D-6E8A-4147-A177-3AD203B41FA5}">
                      <a16:colId xmlns:a16="http://schemas.microsoft.com/office/drawing/2014/main" val="2711610686"/>
                    </a:ext>
                  </a:extLst>
                </a:gridCol>
                <a:gridCol w="246888">
                  <a:extLst>
                    <a:ext uri="{9D8B030D-6E8A-4147-A177-3AD203B41FA5}">
                      <a16:colId xmlns:a16="http://schemas.microsoft.com/office/drawing/2014/main" val="4179391829"/>
                    </a:ext>
                  </a:extLst>
                </a:gridCol>
                <a:gridCol w="208280">
                  <a:extLst>
                    <a:ext uri="{9D8B030D-6E8A-4147-A177-3AD203B41FA5}">
                      <a16:colId xmlns:a16="http://schemas.microsoft.com/office/drawing/2014/main" val="1181806055"/>
                    </a:ext>
                  </a:extLst>
                </a:gridCol>
                <a:gridCol w="208280">
                  <a:extLst>
                    <a:ext uri="{9D8B030D-6E8A-4147-A177-3AD203B41FA5}">
                      <a16:colId xmlns:a16="http://schemas.microsoft.com/office/drawing/2014/main" val="3537477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6187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- 2019-11-14 17:35:55</a:t>
                      </a:r>
                      <a:r>
                        <a:rPr kumimoji="0" lang="de-DE" sz="1000" b="0" i="0" u="none" strike="noStrike" kern="1200" cap="none" spc="0" normalizeH="0" baseline="0" noProof="0">
                          <a:ln>
                            <a:noFill/>
                          </a:ln>
                          <a:solidFill>
                            <a:prstClr val="black"/>
                          </a:solidFill>
                          <a:effectLst/>
                          <a:uLnTx/>
                          <a:uFillTx/>
                          <a:latin typeface="+mn-lt"/>
                          <a:ea typeface="+mn-ea"/>
                          <a:cs typeface="+mn-cs"/>
                        </a:rPr>
                        <a:t>
 🍁🍃 So schön ist der Herbst in Hessen! Schickt uns eure Herbst-Impressionen in den Kommentaren. Wir suchen ein neues Titelbild. ;) #allewetter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https://scontent.xx.fbcdn.net/v/t15.13418-10/p168x128/72255109_564624291034296_7081229833522380800_n.jpeg?_nc_cat=110&amp;_nc_oc=AQnlxkk4_eY4D33OzIaZPnYuiLq84LRLkOlmRpOk0b38DE1lIEsi4lD98d75utuVQA4&amp;_nc_ht=scontent.xx&amp;oh=484a61fe03ea748a329c0ac28301043f&amp;oe=5E40812C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82.39 %</a:t>
                      </a:r>
                    </a:p>
                  </a:txBody>
                  <a:tcPr/>
                </a:tc>
                <a:extLst>
                  <a:ext uri="{0D108BD9-81ED-4DB2-BD59-A6C34878D82A}">
                    <a16:rowId xmlns:a16="http://schemas.microsoft.com/office/drawing/2014/main" val="1354296435"/>
                  </a:ext>
                </a:extLst>
              </a:tr>
            </a:tbl>
          </a:graphicData>
        </a:graphic>
      </p:graphicFrame>
      <p:sp>
        <p:nvSpPr>
          <p:cNvPr id="4" name="Text Placeholder 3">
            <a:extLst>
              <a:ext uri="{FF2B5EF4-FFF2-40B4-BE49-F238E27FC236}">
                <a16:creationId xmlns:a16="http://schemas.microsoft.com/office/drawing/2014/main" id="{AC9E70C0-A046-4692-A525-57A9EF169248}"/>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39763597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1A453-08BF-4223-85F0-236970A34E54}"/>
              </a:ext>
            </a:extLst>
          </p:cNvPr>
          <p:cNvSpPr>
            <a:spLocks noGrp="1"/>
          </p:cNvSpPr>
          <p:nvPr>
            <p:ph type="title"/>
          </p:nvPr>
        </p:nvSpPr>
        <p:spPr/>
        <p:txBody>
          <a:bodyPr/>
          <a:lstStyle/>
          <a:p>
            <a:r>
              <a:rPr lang="en-US"/>
              <a:t>Facebook Own Videos Table | hr-fernsehen - 7 of 22</a:t>
            </a:r>
          </a:p>
        </p:txBody>
      </p:sp>
      <p:graphicFrame>
        <p:nvGraphicFramePr>
          <p:cNvPr id="5" name="Table Placeholder 4">
            <a:extLst>
              <a:ext uri="{FF2B5EF4-FFF2-40B4-BE49-F238E27FC236}">
                <a16:creationId xmlns:a16="http://schemas.microsoft.com/office/drawing/2014/main" id="{9A365EF6-FDF5-4ACA-AA8B-E0AEC4409648}"/>
              </a:ext>
            </a:extLst>
          </p:cNvPr>
          <p:cNvGraphicFramePr>
            <a:graphicFrameLocks noGrp="1"/>
          </p:cNvGraphicFramePr>
          <p:nvPr>
            <p:ph type="tbl" sz="quarter" idx="13"/>
            <p:extLst>
              <p:ext uri="{D42A27DB-BD31-4B8C-83A1-F6EECF244321}">
                <p14:modId xmlns:p14="http://schemas.microsoft.com/office/powerpoint/2010/main" val="2862476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5838482"/>
                    </a:ext>
                  </a:extLst>
                </a:gridCol>
                <a:gridCol w="987552">
                  <a:extLst>
                    <a:ext uri="{9D8B030D-6E8A-4147-A177-3AD203B41FA5}">
                      <a16:colId xmlns:a16="http://schemas.microsoft.com/office/drawing/2014/main" val="3872120425"/>
                    </a:ext>
                  </a:extLst>
                </a:gridCol>
                <a:gridCol w="208280">
                  <a:extLst>
                    <a:ext uri="{9D8B030D-6E8A-4147-A177-3AD203B41FA5}">
                      <a16:colId xmlns:a16="http://schemas.microsoft.com/office/drawing/2014/main" val="3062736672"/>
                    </a:ext>
                  </a:extLst>
                </a:gridCol>
                <a:gridCol w="246888">
                  <a:extLst>
                    <a:ext uri="{9D8B030D-6E8A-4147-A177-3AD203B41FA5}">
                      <a16:colId xmlns:a16="http://schemas.microsoft.com/office/drawing/2014/main" val="1318252194"/>
                    </a:ext>
                  </a:extLst>
                </a:gridCol>
                <a:gridCol w="246888">
                  <a:extLst>
                    <a:ext uri="{9D8B030D-6E8A-4147-A177-3AD203B41FA5}">
                      <a16:colId xmlns:a16="http://schemas.microsoft.com/office/drawing/2014/main" val="2883705126"/>
                    </a:ext>
                  </a:extLst>
                </a:gridCol>
                <a:gridCol w="246888">
                  <a:extLst>
                    <a:ext uri="{9D8B030D-6E8A-4147-A177-3AD203B41FA5}">
                      <a16:colId xmlns:a16="http://schemas.microsoft.com/office/drawing/2014/main" val="1429728737"/>
                    </a:ext>
                  </a:extLst>
                </a:gridCol>
                <a:gridCol w="246888">
                  <a:extLst>
                    <a:ext uri="{9D8B030D-6E8A-4147-A177-3AD203B41FA5}">
                      <a16:colId xmlns:a16="http://schemas.microsoft.com/office/drawing/2014/main" val="3287339599"/>
                    </a:ext>
                  </a:extLst>
                </a:gridCol>
                <a:gridCol w="246888">
                  <a:extLst>
                    <a:ext uri="{9D8B030D-6E8A-4147-A177-3AD203B41FA5}">
                      <a16:colId xmlns:a16="http://schemas.microsoft.com/office/drawing/2014/main" val="3246514386"/>
                    </a:ext>
                  </a:extLst>
                </a:gridCol>
                <a:gridCol w="246888">
                  <a:extLst>
                    <a:ext uri="{9D8B030D-6E8A-4147-A177-3AD203B41FA5}">
                      <a16:colId xmlns:a16="http://schemas.microsoft.com/office/drawing/2014/main" val="1259983754"/>
                    </a:ext>
                  </a:extLst>
                </a:gridCol>
                <a:gridCol w="246888">
                  <a:extLst>
                    <a:ext uri="{9D8B030D-6E8A-4147-A177-3AD203B41FA5}">
                      <a16:colId xmlns:a16="http://schemas.microsoft.com/office/drawing/2014/main" val="1165529569"/>
                    </a:ext>
                  </a:extLst>
                </a:gridCol>
                <a:gridCol w="246888">
                  <a:extLst>
                    <a:ext uri="{9D8B030D-6E8A-4147-A177-3AD203B41FA5}">
                      <a16:colId xmlns:a16="http://schemas.microsoft.com/office/drawing/2014/main" val="2614626107"/>
                    </a:ext>
                  </a:extLst>
                </a:gridCol>
                <a:gridCol w="246888">
                  <a:extLst>
                    <a:ext uri="{9D8B030D-6E8A-4147-A177-3AD203B41FA5}">
                      <a16:colId xmlns:a16="http://schemas.microsoft.com/office/drawing/2014/main" val="775035106"/>
                    </a:ext>
                  </a:extLst>
                </a:gridCol>
                <a:gridCol w="246888">
                  <a:extLst>
                    <a:ext uri="{9D8B030D-6E8A-4147-A177-3AD203B41FA5}">
                      <a16:colId xmlns:a16="http://schemas.microsoft.com/office/drawing/2014/main" val="780563800"/>
                    </a:ext>
                  </a:extLst>
                </a:gridCol>
                <a:gridCol w="246888">
                  <a:extLst>
                    <a:ext uri="{9D8B030D-6E8A-4147-A177-3AD203B41FA5}">
                      <a16:colId xmlns:a16="http://schemas.microsoft.com/office/drawing/2014/main" val="1188712138"/>
                    </a:ext>
                  </a:extLst>
                </a:gridCol>
                <a:gridCol w="246888">
                  <a:extLst>
                    <a:ext uri="{9D8B030D-6E8A-4147-A177-3AD203B41FA5}">
                      <a16:colId xmlns:a16="http://schemas.microsoft.com/office/drawing/2014/main" val="2025359179"/>
                    </a:ext>
                  </a:extLst>
                </a:gridCol>
                <a:gridCol w="246888">
                  <a:extLst>
                    <a:ext uri="{9D8B030D-6E8A-4147-A177-3AD203B41FA5}">
                      <a16:colId xmlns:a16="http://schemas.microsoft.com/office/drawing/2014/main" val="3597583540"/>
                    </a:ext>
                  </a:extLst>
                </a:gridCol>
                <a:gridCol w="246888">
                  <a:extLst>
                    <a:ext uri="{9D8B030D-6E8A-4147-A177-3AD203B41FA5}">
                      <a16:colId xmlns:a16="http://schemas.microsoft.com/office/drawing/2014/main" val="178852198"/>
                    </a:ext>
                  </a:extLst>
                </a:gridCol>
                <a:gridCol w="246888">
                  <a:extLst>
                    <a:ext uri="{9D8B030D-6E8A-4147-A177-3AD203B41FA5}">
                      <a16:colId xmlns:a16="http://schemas.microsoft.com/office/drawing/2014/main" val="3723305011"/>
                    </a:ext>
                  </a:extLst>
                </a:gridCol>
                <a:gridCol w="246888">
                  <a:extLst>
                    <a:ext uri="{9D8B030D-6E8A-4147-A177-3AD203B41FA5}">
                      <a16:colId xmlns:a16="http://schemas.microsoft.com/office/drawing/2014/main" val="53704839"/>
                    </a:ext>
                  </a:extLst>
                </a:gridCol>
                <a:gridCol w="246888">
                  <a:extLst>
                    <a:ext uri="{9D8B030D-6E8A-4147-A177-3AD203B41FA5}">
                      <a16:colId xmlns:a16="http://schemas.microsoft.com/office/drawing/2014/main" val="862086939"/>
                    </a:ext>
                  </a:extLst>
                </a:gridCol>
                <a:gridCol w="246888">
                  <a:extLst>
                    <a:ext uri="{9D8B030D-6E8A-4147-A177-3AD203B41FA5}">
                      <a16:colId xmlns:a16="http://schemas.microsoft.com/office/drawing/2014/main" val="332030009"/>
                    </a:ext>
                  </a:extLst>
                </a:gridCol>
                <a:gridCol w="246888">
                  <a:extLst>
                    <a:ext uri="{9D8B030D-6E8A-4147-A177-3AD203B41FA5}">
                      <a16:colId xmlns:a16="http://schemas.microsoft.com/office/drawing/2014/main" val="1676605815"/>
                    </a:ext>
                  </a:extLst>
                </a:gridCol>
                <a:gridCol w="208280">
                  <a:extLst>
                    <a:ext uri="{9D8B030D-6E8A-4147-A177-3AD203B41FA5}">
                      <a16:colId xmlns:a16="http://schemas.microsoft.com/office/drawing/2014/main" val="1166019030"/>
                    </a:ext>
                  </a:extLst>
                </a:gridCol>
                <a:gridCol w="208280">
                  <a:extLst>
                    <a:ext uri="{9D8B030D-6E8A-4147-A177-3AD203B41FA5}">
                      <a16:colId xmlns:a16="http://schemas.microsoft.com/office/drawing/2014/main" val="4292538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46649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- 2019-11-14 17:15:10</a:t>
                      </a:r>
                      <a:r>
                        <a:rPr kumimoji="0" lang="de-DE" sz="1000" b="0" i="0" u="none" strike="noStrike" kern="1200" cap="none" spc="0" normalizeH="0" baseline="0" noProof="0">
                          <a:ln>
                            <a:noFill/>
                          </a:ln>
                          <a:solidFill>
                            <a:prstClr val="black"/>
                          </a:solidFill>
                          <a:effectLst/>
                          <a:uLnTx/>
                          <a:uFillTx/>
                          <a:latin typeface="+mn-lt"/>
                          <a:ea typeface="+mn-ea"/>
                          <a:cs typeface="+mn-cs"/>
                        </a:rPr>
                        <a:t>
 Stolz steht sie auf einem 90 Meter hohen Felsen über dem Rhein: Burg Rheinstein. Gegenüber von Assmannshausen versprüht die im 14. Jahrhundert gebaute Burg mittelalterlichen Flair und Romantik. #DieRatgeber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https://scontent.xx.fbcdn.net/v/t15.5256-10/p168x128/74908735_473076539990232_5412928836264263680_n.jpg?_nc_cat=110&amp;_nc_oc=AQnbQ1CLfS5v62LYk_zC9HAb-e18Ch5jHTTdg58sVcyxVzoP1zp6d823GxULK612OjE&amp;_nc_ht=scontent.xx&amp;oh=05a7ebf8c15279bab1a6d1fd7de8f82e&amp;oe=5E4B0822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69.26 %</a:t>
                      </a:r>
                    </a:p>
                  </a:txBody>
                  <a:tcPr/>
                </a:tc>
                <a:extLst>
                  <a:ext uri="{0D108BD9-81ED-4DB2-BD59-A6C34878D82A}">
                    <a16:rowId xmlns:a16="http://schemas.microsoft.com/office/drawing/2014/main" val="1767325019"/>
                  </a:ext>
                </a:extLst>
              </a:tr>
            </a:tbl>
          </a:graphicData>
        </a:graphic>
      </p:graphicFrame>
      <p:sp>
        <p:nvSpPr>
          <p:cNvPr id="4" name="Text Placeholder 3">
            <a:extLst>
              <a:ext uri="{FF2B5EF4-FFF2-40B4-BE49-F238E27FC236}">
                <a16:creationId xmlns:a16="http://schemas.microsoft.com/office/drawing/2014/main" id="{534C370D-A87E-4B1E-9559-5B3F05C13B23}"/>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031169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F9F9A-7031-496E-8821-32B20DE8BC33}"/>
              </a:ext>
            </a:extLst>
          </p:cNvPr>
          <p:cNvSpPr>
            <a:spLocks noGrp="1"/>
          </p:cNvSpPr>
          <p:nvPr>
            <p:ph type="title"/>
          </p:nvPr>
        </p:nvSpPr>
        <p:spPr/>
        <p:txBody>
          <a:bodyPr/>
          <a:lstStyle/>
          <a:p>
            <a:r>
              <a:rPr lang="en-US"/>
              <a:t>Facebook Own Videos Table | hr-fernsehen - 8 of 22</a:t>
            </a:r>
          </a:p>
        </p:txBody>
      </p:sp>
      <p:graphicFrame>
        <p:nvGraphicFramePr>
          <p:cNvPr id="5" name="Table Placeholder 4">
            <a:extLst>
              <a:ext uri="{FF2B5EF4-FFF2-40B4-BE49-F238E27FC236}">
                <a16:creationId xmlns:a16="http://schemas.microsoft.com/office/drawing/2014/main" id="{2DA0CCC1-A8FF-4893-B4C4-88AD5FA530A1}"/>
              </a:ext>
            </a:extLst>
          </p:cNvPr>
          <p:cNvGraphicFramePr>
            <a:graphicFrameLocks noGrp="1"/>
          </p:cNvGraphicFramePr>
          <p:nvPr>
            <p:ph type="tbl" sz="quarter" idx="13"/>
            <p:extLst>
              <p:ext uri="{D42A27DB-BD31-4B8C-83A1-F6EECF244321}">
                <p14:modId xmlns:p14="http://schemas.microsoft.com/office/powerpoint/2010/main" val="3670140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807843"/>
                    </a:ext>
                  </a:extLst>
                </a:gridCol>
                <a:gridCol w="987552">
                  <a:extLst>
                    <a:ext uri="{9D8B030D-6E8A-4147-A177-3AD203B41FA5}">
                      <a16:colId xmlns:a16="http://schemas.microsoft.com/office/drawing/2014/main" val="2125689364"/>
                    </a:ext>
                  </a:extLst>
                </a:gridCol>
                <a:gridCol w="208280">
                  <a:extLst>
                    <a:ext uri="{9D8B030D-6E8A-4147-A177-3AD203B41FA5}">
                      <a16:colId xmlns:a16="http://schemas.microsoft.com/office/drawing/2014/main" val="1812346028"/>
                    </a:ext>
                  </a:extLst>
                </a:gridCol>
                <a:gridCol w="246888">
                  <a:extLst>
                    <a:ext uri="{9D8B030D-6E8A-4147-A177-3AD203B41FA5}">
                      <a16:colId xmlns:a16="http://schemas.microsoft.com/office/drawing/2014/main" val="3285590276"/>
                    </a:ext>
                  </a:extLst>
                </a:gridCol>
                <a:gridCol w="246888">
                  <a:extLst>
                    <a:ext uri="{9D8B030D-6E8A-4147-A177-3AD203B41FA5}">
                      <a16:colId xmlns:a16="http://schemas.microsoft.com/office/drawing/2014/main" val="1561350608"/>
                    </a:ext>
                  </a:extLst>
                </a:gridCol>
                <a:gridCol w="246888">
                  <a:extLst>
                    <a:ext uri="{9D8B030D-6E8A-4147-A177-3AD203B41FA5}">
                      <a16:colId xmlns:a16="http://schemas.microsoft.com/office/drawing/2014/main" val="1607494886"/>
                    </a:ext>
                  </a:extLst>
                </a:gridCol>
                <a:gridCol w="246888">
                  <a:extLst>
                    <a:ext uri="{9D8B030D-6E8A-4147-A177-3AD203B41FA5}">
                      <a16:colId xmlns:a16="http://schemas.microsoft.com/office/drawing/2014/main" val="2208304587"/>
                    </a:ext>
                  </a:extLst>
                </a:gridCol>
                <a:gridCol w="246888">
                  <a:extLst>
                    <a:ext uri="{9D8B030D-6E8A-4147-A177-3AD203B41FA5}">
                      <a16:colId xmlns:a16="http://schemas.microsoft.com/office/drawing/2014/main" val="2543888447"/>
                    </a:ext>
                  </a:extLst>
                </a:gridCol>
                <a:gridCol w="246888">
                  <a:extLst>
                    <a:ext uri="{9D8B030D-6E8A-4147-A177-3AD203B41FA5}">
                      <a16:colId xmlns:a16="http://schemas.microsoft.com/office/drawing/2014/main" val="1611375976"/>
                    </a:ext>
                  </a:extLst>
                </a:gridCol>
                <a:gridCol w="246888">
                  <a:extLst>
                    <a:ext uri="{9D8B030D-6E8A-4147-A177-3AD203B41FA5}">
                      <a16:colId xmlns:a16="http://schemas.microsoft.com/office/drawing/2014/main" val="532680771"/>
                    </a:ext>
                  </a:extLst>
                </a:gridCol>
                <a:gridCol w="246888">
                  <a:extLst>
                    <a:ext uri="{9D8B030D-6E8A-4147-A177-3AD203B41FA5}">
                      <a16:colId xmlns:a16="http://schemas.microsoft.com/office/drawing/2014/main" val="4087884693"/>
                    </a:ext>
                  </a:extLst>
                </a:gridCol>
                <a:gridCol w="246888">
                  <a:extLst>
                    <a:ext uri="{9D8B030D-6E8A-4147-A177-3AD203B41FA5}">
                      <a16:colId xmlns:a16="http://schemas.microsoft.com/office/drawing/2014/main" val="435814701"/>
                    </a:ext>
                  </a:extLst>
                </a:gridCol>
                <a:gridCol w="246888">
                  <a:extLst>
                    <a:ext uri="{9D8B030D-6E8A-4147-A177-3AD203B41FA5}">
                      <a16:colId xmlns:a16="http://schemas.microsoft.com/office/drawing/2014/main" val="4084492325"/>
                    </a:ext>
                  </a:extLst>
                </a:gridCol>
                <a:gridCol w="246888">
                  <a:extLst>
                    <a:ext uri="{9D8B030D-6E8A-4147-A177-3AD203B41FA5}">
                      <a16:colId xmlns:a16="http://schemas.microsoft.com/office/drawing/2014/main" val="2216179930"/>
                    </a:ext>
                  </a:extLst>
                </a:gridCol>
                <a:gridCol w="246888">
                  <a:extLst>
                    <a:ext uri="{9D8B030D-6E8A-4147-A177-3AD203B41FA5}">
                      <a16:colId xmlns:a16="http://schemas.microsoft.com/office/drawing/2014/main" val="396365621"/>
                    </a:ext>
                  </a:extLst>
                </a:gridCol>
                <a:gridCol w="246888">
                  <a:extLst>
                    <a:ext uri="{9D8B030D-6E8A-4147-A177-3AD203B41FA5}">
                      <a16:colId xmlns:a16="http://schemas.microsoft.com/office/drawing/2014/main" val="933017899"/>
                    </a:ext>
                  </a:extLst>
                </a:gridCol>
                <a:gridCol w="246888">
                  <a:extLst>
                    <a:ext uri="{9D8B030D-6E8A-4147-A177-3AD203B41FA5}">
                      <a16:colId xmlns:a16="http://schemas.microsoft.com/office/drawing/2014/main" val="550350593"/>
                    </a:ext>
                  </a:extLst>
                </a:gridCol>
                <a:gridCol w="246888">
                  <a:extLst>
                    <a:ext uri="{9D8B030D-6E8A-4147-A177-3AD203B41FA5}">
                      <a16:colId xmlns:a16="http://schemas.microsoft.com/office/drawing/2014/main" val="2006339244"/>
                    </a:ext>
                  </a:extLst>
                </a:gridCol>
                <a:gridCol w="246888">
                  <a:extLst>
                    <a:ext uri="{9D8B030D-6E8A-4147-A177-3AD203B41FA5}">
                      <a16:colId xmlns:a16="http://schemas.microsoft.com/office/drawing/2014/main" val="2633543641"/>
                    </a:ext>
                  </a:extLst>
                </a:gridCol>
                <a:gridCol w="246888">
                  <a:extLst>
                    <a:ext uri="{9D8B030D-6E8A-4147-A177-3AD203B41FA5}">
                      <a16:colId xmlns:a16="http://schemas.microsoft.com/office/drawing/2014/main" val="1332034220"/>
                    </a:ext>
                  </a:extLst>
                </a:gridCol>
                <a:gridCol w="246888">
                  <a:extLst>
                    <a:ext uri="{9D8B030D-6E8A-4147-A177-3AD203B41FA5}">
                      <a16:colId xmlns:a16="http://schemas.microsoft.com/office/drawing/2014/main" val="2315452321"/>
                    </a:ext>
                  </a:extLst>
                </a:gridCol>
                <a:gridCol w="246888">
                  <a:extLst>
                    <a:ext uri="{9D8B030D-6E8A-4147-A177-3AD203B41FA5}">
                      <a16:colId xmlns:a16="http://schemas.microsoft.com/office/drawing/2014/main" val="1777834858"/>
                    </a:ext>
                  </a:extLst>
                </a:gridCol>
                <a:gridCol w="208280">
                  <a:extLst>
                    <a:ext uri="{9D8B030D-6E8A-4147-A177-3AD203B41FA5}">
                      <a16:colId xmlns:a16="http://schemas.microsoft.com/office/drawing/2014/main" val="954515259"/>
                    </a:ext>
                  </a:extLst>
                </a:gridCol>
                <a:gridCol w="208280">
                  <a:extLst>
                    <a:ext uri="{9D8B030D-6E8A-4147-A177-3AD203B41FA5}">
                      <a16:colId xmlns:a16="http://schemas.microsoft.com/office/drawing/2014/main" val="191742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73538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- 2019-11-14 12:51:26</a:t>
                      </a:r>
                      <a:r>
                        <a:rPr kumimoji="0" lang="de-DE" sz="1000" b="0" i="0" u="none" strike="noStrike" kern="1200" cap="none" spc="0" normalizeH="0" baseline="0" noProof="0">
                          <a:ln>
                            <a:noFill/>
                          </a:ln>
                          <a:solidFill>
                            <a:prstClr val="black"/>
                          </a:solidFill>
                          <a:effectLst/>
                          <a:uLnTx/>
                          <a:uFillTx/>
                          <a:latin typeface="+mn-lt"/>
                          <a:ea typeface="+mn-ea"/>
                          <a:cs typeface="+mn-cs"/>
                        </a:rPr>
                        <a:t>
 Auf Burg Breuberg können sich nun auch die Gäste zur Nachtruhe begeben und fühlen wie waschechte Burgherren und Burgfräulein. Etwas komfortabler als früher zwar, aber die romantische Aussicht ist wie eh und je. 🏰⚔️ #DieRatgeber
Breuberg erleben - Stadtinformationen | Odenwald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https://scontent.xx.fbcdn.net/v/t15.5256-10/p168x128/72924656_1395351323962575_8845911911242399744_n.jpg?_nc_cat=105&amp;_nc_oc=AQk1Ylgu6NR3qAnBu_lCjp2t-5EXdbVieZ1kUFB8Io7nwtIvkwiCGRuH0ABA2JOXdzE&amp;_nc_ht=scontent.xx&amp;oh=9fa329861fb49382cf9d9c2a5d25ce66&amp;oe=5E8781E4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81.06 %</a:t>
                      </a:r>
                    </a:p>
                  </a:txBody>
                  <a:tcPr/>
                </a:tc>
                <a:extLst>
                  <a:ext uri="{0D108BD9-81ED-4DB2-BD59-A6C34878D82A}">
                    <a16:rowId xmlns:a16="http://schemas.microsoft.com/office/drawing/2014/main" val="3521423998"/>
                  </a:ext>
                </a:extLst>
              </a:tr>
            </a:tbl>
          </a:graphicData>
        </a:graphic>
      </p:graphicFrame>
      <p:sp>
        <p:nvSpPr>
          <p:cNvPr id="4" name="Text Placeholder 3">
            <a:extLst>
              <a:ext uri="{FF2B5EF4-FFF2-40B4-BE49-F238E27FC236}">
                <a16:creationId xmlns:a16="http://schemas.microsoft.com/office/drawing/2014/main" id="{39C2BCB2-4FAE-4346-9A86-DD37A00FD270}"/>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688190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C8A281-F536-41C3-A58C-26F1B217EDF1}"/>
              </a:ext>
            </a:extLst>
          </p:cNvPr>
          <p:cNvSpPr>
            <a:spLocks noGrp="1"/>
          </p:cNvSpPr>
          <p:nvPr>
            <p:ph type="title"/>
          </p:nvPr>
        </p:nvSpPr>
        <p:spPr/>
        <p:txBody>
          <a:bodyPr/>
          <a:lstStyle/>
          <a:p>
            <a:r>
              <a:rPr lang="en-US"/>
              <a:t>Facebook Own Videos Table | hr-fernsehen - 9 of 22</a:t>
            </a:r>
          </a:p>
        </p:txBody>
      </p:sp>
      <p:graphicFrame>
        <p:nvGraphicFramePr>
          <p:cNvPr id="5" name="Table Placeholder 4">
            <a:extLst>
              <a:ext uri="{FF2B5EF4-FFF2-40B4-BE49-F238E27FC236}">
                <a16:creationId xmlns:a16="http://schemas.microsoft.com/office/drawing/2014/main" id="{2EE2166A-B066-4570-80D7-22D99EF87B3C}"/>
              </a:ext>
            </a:extLst>
          </p:cNvPr>
          <p:cNvGraphicFramePr>
            <a:graphicFrameLocks noGrp="1"/>
          </p:cNvGraphicFramePr>
          <p:nvPr>
            <p:ph type="tbl" sz="quarter" idx="13"/>
            <p:extLst>
              <p:ext uri="{D42A27DB-BD31-4B8C-83A1-F6EECF244321}">
                <p14:modId xmlns:p14="http://schemas.microsoft.com/office/powerpoint/2010/main" val="2739757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5210421"/>
                    </a:ext>
                  </a:extLst>
                </a:gridCol>
                <a:gridCol w="987552">
                  <a:extLst>
                    <a:ext uri="{9D8B030D-6E8A-4147-A177-3AD203B41FA5}">
                      <a16:colId xmlns:a16="http://schemas.microsoft.com/office/drawing/2014/main" val="3871111691"/>
                    </a:ext>
                  </a:extLst>
                </a:gridCol>
                <a:gridCol w="208280">
                  <a:extLst>
                    <a:ext uri="{9D8B030D-6E8A-4147-A177-3AD203B41FA5}">
                      <a16:colId xmlns:a16="http://schemas.microsoft.com/office/drawing/2014/main" val="1315675867"/>
                    </a:ext>
                  </a:extLst>
                </a:gridCol>
                <a:gridCol w="246888">
                  <a:extLst>
                    <a:ext uri="{9D8B030D-6E8A-4147-A177-3AD203B41FA5}">
                      <a16:colId xmlns:a16="http://schemas.microsoft.com/office/drawing/2014/main" val="2287673977"/>
                    </a:ext>
                  </a:extLst>
                </a:gridCol>
                <a:gridCol w="246888">
                  <a:extLst>
                    <a:ext uri="{9D8B030D-6E8A-4147-A177-3AD203B41FA5}">
                      <a16:colId xmlns:a16="http://schemas.microsoft.com/office/drawing/2014/main" val="948700257"/>
                    </a:ext>
                  </a:extLst>
                </a:gridCol>
                <a:gridCol w="246888">
                  <a:extLst>
                    <a:ext uri="{9D8B030D-6E8A-4147-A177-3AD203B41FA5}">
                      <a16:colId xmlns:a16="http://schemas.microsoft.com/office/drawing/2014/main" val="3538727311"/>
                    </a:ext>
                  </a:extLst>
                </a:gridCol>
                <a:gridCol w="246888">
                  <a:extLst>
                    <a:ext uri="{9D8B030D-6E8A-4147-A177-3AD203B41FA5}">
                      <a16:colId xmlns:a16="http://schemas.microsoft.com/office/drawing/2014/main" val="1045274387"/>
                    </a:ext>
                  </a:extLst>
                </a:gridCol>
                <a:gridCol w="246888">
                  <a:extLst>
                    <a:ext uri="{9D8B030D-6E8A-4147-A177-3AD203B41FA5}">
                      <a16:colId xmlns:a16="http://schemas.microsoft.com/office/drawing/2014/main" val="2285740724"/>
                    </a:ext>
                  </a:extLst>
                </a:gridCol>
                <a:gridCol w="246888">
                  <a:extLst>
                    <a:ext uri="{9D8B030D-6E8A-4147-A177-3AD203B41FA5}">
                      <a16:colId xmlns:a16="http://schemas.microsoft.com/office/drawing/2014/main" val="2684814010"/>
                    </a:ext>
                  </a:extLst>
                </a:gridCol>
                <a:gridCol w="246888">
                  <a:extLst>
                    <a:ext uri="{9D8B030D-6E8A-4147-A177-3AD203B41FA5}">
                      <a16:colId xmlns:a16="http://schemas.microsoft.com/office/drawing/2014/main" val="919097769"/>
                    </a:ext>
                  </a:extLst>
                </a:gridCol>
                <a:gridCol w="246888">
                  <a:extLst>
                    <a:ext uri="{9D8B030D-6E8A-4147-A177-3AD203B41FA5}">
                      <a16:colId xmlns:a16="http://schemas.microsoft.com/office/drawing/2014/main" val="3680730843"/>
                    </a:ext>
                  </a:extLst>
                </a:gridCol>
                <a:gridCol w="246888">
                  <a:extLst>
                    <a:ext uri="{9D8B030D-6E8A-4147-A177-3AD203B41FA5}">
                      <a16:colId xmlns:a16="http://schemas.microsoft.com/office/drawing/2014/main" val="1006992343"/>
                    </a:ext>
                  </a:extLst>
                </a:gridCol>
                <a:gridCol w="246888">
                  <a:extLst>
                    <a:ext uri="{9D8B030D-6E8A-4147-A177-3AD203B41FA5}">
                      <a16:colId xmlns:a16="http://schemas.microsoft.com/office/drawing/2014/main" val="1602880607"/>
                    </a:ext>
                  </a:extLst>
                </a:gridCol>
                <a:gridCol w="246888">
                  <a:extLst>
                    <a:ext uri="{9D8B030D-6E8A-4147-A177-3AD203B41FA5}">
                      <a16:colId xmlns:a16="http://schemas.microsoft.com/office/drawing/2014/main" val="31271338"/>
                    </a:ext>
                  </a:extLst>
                </a:gridCol>
                <a:gridCol w="246888">
                  <a:extLst>
                    <a:ext uri="{9D8B030D-6E8A-4147-A177-3AD203B41FA5}">
                      <a16:colId xmlns:a16="http://schemas.microsoft.com/office/drawing/2014/main" val="3810552421"/>
                    </a:ext>
                  </a:extLst>
                </a:gridCol>
                <a:gridCol w="246888">
                  <a:extLst>
                    <a:ext uri="{9D8B030D-6E8A-4147-A177-3AD203B41FA5}">
                      <a16:colId xmlns:a16="http://schemas.microsoft.com/office/drawing/2014/main" val="1460687598"/>
                    </a:ext>
                  </a:extLst>
                </a:gridCol>
                <a:gridCol w="246888">
                  <a:extLst>
                    <a:ext uri="{9D8B030D-6E8A-4147-A177-3AD203B41FA5}">
                      <a16:colId xmlns:a16="http://schemas.microsoft.com/office/drawing/2014/main" val="2694955867"/>
                    </a:ext>
                  </a:extLst>
                </a:gridCol>
                <a:gridCol w="246888">
                  <a:extLst>
                    <a:ext uri="{9D8B030D-6E8A-4147-A177-3AD203B41FA5}">
                      <a16:colId xmlns:a16="http://schemas.microsoft.com/office/drawing/2014/main" val="3652524709"/>
                    </a:ext>
                  </a:extLst>
                </a:gridCol>
                <a:gridCol w="246888">
                  <a:extLst>
                    <a:ext uri="{9D8B030D-6E8A-4147-A177-3AD203B41FA5}">
                      <a16:colId xmlns:a16="http://schemas.microsoft.com/office/drawing/2014/main" val="2243828911"/>
                    </a:ext>
                  </a:extLst>
                </a:gridCol>
                <a:gridCol w="246888">
                  <a:extLst>
                    <a:ext uri="{9D8B030D-6E8A-4147-A177-3AD203B41FA5}">
                      <a16:colId xmlns:a16="http://schemas.microsoft.com/office/drawing/2014/main" val="3659716382"/>
                    </a:ext>
                  </a:extLst>
                </a:gridCol>
                <a:gridCol w="246888">
                  <a:extLst>
                    <a:ext uri="{9D8B030D-6E8A-4147-A177-3AD203B41FA5}">
                      <a16:colId xmlns:a16="http://schemas.microsoft.com/office/drawing/2014/main" val="3334916106"/>
                    </a:ext>
                  </a:extLst>
                </a:gridCol>
                <a:gridCol w="246888">
                  <a:extLst>
                    <a:ext uri="{9D8B030D-6E8A-4147-A177-3AD203B41FA5}">
                      <a16:colId xmlns:a16="http://schemas.microsoft.com/office/drawing/2014/main" val="1258526491"/>
                    </a:ext>
                  </a:extLst>
                </a:gridCol>
                <a:gridCol w="208280">
                  <a:extLst>
                    <a:ext uri="{9D8B030D-6E8A-4147-A177-3AD203B41FA5}">
                      <a16:colId xmlns:a16="http://schemas.microsoft.com/office/drawing/2014/main" val="3502471694"/>
                    </a:ext>
                  </a:extLst>
                </a:gridCol>
                <a:gridCol w="208280">
                  <a:extLst>
                    <a:ext uri="{9D8B030D-6E8A-4147-A177-3AD203B41FA5}">
                      <a16:colId xmlns:a16="http://schemas.microsoft.com/office/drawing/2014/main" val="947125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68225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- 2019-11-14 11:35:50</a:t>
                      </a:r>
                      <a:r>
                        <a:rPr kumimoji="0" lang="de-DE" sz="1000" b="0" i="0" u="none" strike="noStrike" kern="1200" cap="none" spc="0" normalizeH="0" baseline="0" noProof="0">
                          <a:ln>
                            <a:noFill/>
                          </a:ln>
                          <a:solidFill>
                            <a:prstClr val="black"/>
                          </a:solidFill>
                          <a:effectLst/>
                          <a:uLnTx/>
                          <a:uFillTx/>
                          <a:latin typeface="+mn-lt"/>
                          <a:ea typeface="+mn-ea"/>
                          <a:cs typeface="+mn-cs"/>
                        </a:rPr>
                        <a:t>
 Die Löwenburg im Bergpark Wilhelmshöhe sieht mit ihren Türmen und Zinnen total mittelalterlich aus – ist aber überhaupt noch nicht so alt. Restauriert werden muss sie trotzdem. #DieRatgeber
Kassel.de | Kassel Live | GrimmHeimat NordHessen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https://scontent.xx.fbcdn.net/v/t15.5256-10/p168x128/71033654_1558037604339193_4978465269044215808_n.jpg?_nc_cat=101&amp;_nc_oc=AQkFOi_x9AwWU0d-phGD_Nw12Ksc0XoeFh3ViiI2t_RFSj3flFPMNbyOq5z-rNAk3vw&amp;_nc_ht=scontent.xx&amp;oh=f0159ffc36f480539adbcf0253504091&amp;oe=5E478FAB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79.19 %</a:t>
                      </a:r>
                    </a:p>
                  </a:txBody>
                  <a:tcPr/>
                </a:tc>
                <a:extLst>
                  <a:ext uri="{0D108BD9-81ED-4DB2-BD59-A6C34878D82A}">
                    <a16:rowId xmlns:a16="http://schemas.microsoft.com/office/drawing/2014/main" val="1443066457"/>
                  </a:ext>
                </a:extLst>
              </a:tr>
            </a:tbl>
          </a:graphicData>
        </a:graphic>
      </p:graphicFrame>
      <p:sp>
        <p:nvSpPr>
          <p:cNvPr id="4" name="Text Placeholder 3">
            <a:extLst>
              <a:ext uri="{FF2B5EF4-FFF2-40B4-BE49-F238E27FC236}">
                <a16:creationId xmlns:a16="http://schemas.microsoft.com/office/drawing/2014/main" id="{0E240513-E846-469E-9D11-331858FD4BEB}"/>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1492703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01330-4037-4227-B0BD-D6CB6C023BC8}"/>
              </a:ext>
            </a:extLst>
          </p:cNvPr>
          <p:cNvSpPr>
            <a:spLocks noGrp="1"/>
          </p:cNvSpPr>
          <p:nvPr>
            <p:ph type="title"/>
          </p:nvPr>
        </p:nvSpPr>
        <p:spPr/>
        <p:txBody>
          <a:bodyPr/>
          <a:lstStyle/>
          <a:p>
            <a:r>
              <a:rPr lang="en-US"/>
              <a:t>Facebook Own Videos Table | hr-fernsehen - 10 of 22</a:t>
            </a:r>
          </a:p>
        </p:txBody>
      </p:sp>
      <p:graphicFrame>
        <p:nvGraphicFramePr>
          <p:cNvPr id="5" name="Table Placeholder 4">
            <a:extLst>
              <a:ext uri="{FF2B5EF4-FFF2-40B4-BE49-F238E27FC236}">
                <a16:creationId xmlns:a16="http://schemas.microsoft.com/office/drawing/2014/main" id="{F55A16DC-BC00-40EA-8DF4-035EA1A41966}"/>
              </a:ext>
            </a:extLst>
          </p:cNvPr>
          <p:cNvGraphicFramePr>
            <a:graphicFrameLocks noGrp="1"/>
          </p:cNvGraphicFramePr>
          <p:nvPr>
            <p:ph type="tbl" sz="quarter" idx="13"/>
            <p:extLst>
              <p:ext uri="{D42A27DB-BD31-4B8C-83A1-F6EECF244321}">
                <p14:modId xmlns:p14="http://schemas.microsoft.com/office/powerpoint/2010/main" val="2244506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84897182"/>
                    </a:ext>
                  </a:extLst>
                </a:gridCol>
                <a:gridCol w="987552">
                  <a:extLst>
                    <a:ext uri="{9D8B030D-6E8A-4147-A177-3AD203B41FA5}">
                      <a16:colId xmlns:a16="http://schemas.microsoft.com/office/drawing/2014/main" val="872653909"/>
                    </a:ext>
                  </a:extLst>
                </a:gridCol>
                <a:gridCol w="208280">
                  <a:extLst>
                    <a:ext uri="{9D8B030D-6E8A-4147-A177-3AD203B41FA5}">
                      <a16:colId xmlns:a16="http://schemas.microsoft.com/office/drawing/2014/main" val="3099767068"/>
                    </a:ext>
                  </a:extLst>
                </a:gridCol>
                <a:gridCol w="246888">
                  <a:extLst>
                    <a:ext uri="{9D8B030D-6E8A-4147-A177-3AD203B41FA5}">
                      <a16:colId xmlns:a16="http://schemas.microsoft.com/office/drawing/2014/main" val="3915551786"/>
                    </a:ext>
                  </a:extLst>
                </a:gridCol>
                <a:gridCol w="246888">
                  <a:extLst>
                    <a:ext uri="{9D8B030D-6E8A-4147-A177-3AD203B41FA5}">
                      <a16:colId xmlns:a16="http://schemas.microsoft.com/office/drawing/2014/main" val="2227326420"/>
                    </a:ext>
                  </a:extLst>
                </a:gridCol>
                <a:gridCol w="246888">
                  <a:extLst>
                    <a:ext uri="{9D8B030D-6E8A-4147-A177-3AD203B41FA5}">
                      <a16:colId xmlns:a16="http://schemas.microsoft.com/office/drawing/2014/main" val="2903130419"/>
                    </a:ext>
                  </a:extLst>
                </a:gridCol>
                <a:gridCol w="246888">
                  <a:extLst>
                    <a:ext uri="{9D8B030D-6E8A-4147-A177-3AD203B41FA5}">
                      <a16:colId xmlns:a16="http://schemas.microsoft.com/office/drawing/2014/main" val="356782563"/>
                    </a:ext>
                  </a:extLst>
                </a:gridCol>
                <a:gridCol w="246888">
                  <a:extLst>
                    <a:ext uri="{9D8B030D-6E8A-4147-A177-3AD203B41FA5}">
                      <a16:colId xmlns:a16="http://schemas.microsoft.com/office/drawing/2014/main" val="3625705090"/>
                    </a:ext>
                  </a:extLst>
                </a:gridCol>
                <a:gridCol w="246888">
                  <a:extLst>
                    <a:ext uri="{9D8B030D-6E8A-4147-A177-3AD203B41FA5}">
                      <a16:colId xmlns:a16="http://schemas.microsoft.com/office/drawing/2014/main" val="665874285"/>
                    </a:ext>
                  </a:extLst>
                </a:gridCol>
                <a:gridCol w="246888">
                  <a:extLst>
                    <a:ext uri="{9D8B030D-6E8A-4147-A177-3AD203B41FA5}">
                      <a16:colId xmlns:a16="http://schemas.microsoft.com/office/drawing/2014/main" val="477884918"/>
                    </a:ext>
                  </a:extLst>
                </a:gridCol>
                <a:gridCol w="246888">
                  <a:extLst>
                    <a:ext uri="{9D8B030D-6E8A-4147-A177-3AD203B41FA5}">
                      <a16:colId xmlns:a16="http://schemas.microsoft.com/office/drawing/2014/main" val="3255160295"/>
                    </a:ext>
                  </a:extLst>
                </a:gridCol>
                <a:gridCol w="246888">
                  <a:extLst>
                    <a:ext uri="{9D8B030D-6E8A-4147-A177-3AD203B41FA5}">
                      <a16:colId xmlns:a16="http://schemas.microsoft.com/office/drawing/2014/main" val="3119033920"/>
                    </a:ext>
                  </a:extLst>
                </a:gridCol>
                <a:gridCol w="246888">
                  <a:extLst>
                    <a:ext uri="{9D8B030D-6E8A-4147-A177-3AD203B41FA5}">
                      <a16:colId xmlns:a16="http://schemas.microsoft.com/office/drawing/2014/main" val="3210603837"/>
                    </a:ext>
                  </a:extLst>
                </a:gridCol>
                <a:gridCol w="246888">
                  <a:extLst>
                    <a:ext uri="{9D8B030D-6E8A-4147-A177-3AD203B41FA5}">
                      <a16:colId xmlns:a16="http://schemas.microsoft.com/office/drawing/2014/main" val="3019185914"/>
                    </a:ext>
                  </a:extLst>
                </a:gridCol>
                <a:gridCol w="246888">
                  <a:extLst>
                    <a:ext uri="{9D8B030D-6E8A-4147-A177-3AD203B41FA5}">
                      <a16:colId xmlns:a16="http://schemas.microsoft.com/office/drawing/2014/main" val="985440880"/>
                    </a:ext>
                  </a:extLst>
                </a:gridCol>
                <a:gridCol w="246888">
                  <a:extLst>
                    <a:ext uri="{9D8B030D-6E8A-4147-A177-3AD203B41FA5}">
                      <a16:colId xmlns:a16="http://schemas.microsoft.com/office/drawing/2014/main" val="4212038083"/>
                    </a:ext>
                  </a:extLst>
                </a:gridCol>
                <a:gridCol w="246888">
                  <a:extLst>
                    <a:ext uri="{9D8B030D-6E8A-4147-A177-3AD203B41FA5}">
                      <a16:colId xmlns:a16="http://schemas.microsoft.com/office/drawing/2014/main" val="1953909144"/>
                    </a:ext>
                  </a:extLst>
                </a:gridCol>
                <a:gridCol w="246888">
                  <a:extLst>
                    <a:ext uri="{9D8B030D-6E8A-4147-A177-3AD203B41FA5}">
                      <a16:colId xmlns:a16="http://schemas.microsoft.com/office/drawing/2014/main" val="1075196710"/>
                    </a:ext>
                  </a:extLst>
                </a:gridCol>
                <a:gridCol w="246888">
                  <a:extLst>
                    <a:ext uri="{9D8B030D-6E8A-4147-A177-3AD203B41FA5}">
                      <a16:colId xmlns:a16="http://schemas.microsoft.com/office/drawing/2014/main" val="3700422070"/>
                    </a:ext>
                  </a:extLst>
                </a:gridCol>
                <a:gridCol w="246888">
                  <a:extLst>
                    <a:ext uri="{9D8B030D-6E8A-4147-A177-3AD203B41FA5}">
                      <a16:colId xmlns:a16="http://schemas.microsoft.com/office/drawing/2014/main" val="3254121494"/>
                    </a:ext>
                  </a:extLst>
                </a:gridCol>
                <a:gridCol w="246888">
                  <a:extLst>
                    <a:ext uri="{9D8B030D-6E8A-4147-A177-3AD203B41FA5}">
                      <a16:colId xmlns:a16="http://schemas.microsoft.com/office/drawing/2014/main" val="67607387"/>
                    </a:ext>
                  </a:extLst>
                </a:gridCol>
                <a:gridCol w="246888">
                  <a:extLst>
                    <a:ext uri="{9D8B030D-6E8A-4147-A177-3AD203B41FA5}">
                      <a16:colId xmlns:a16="http://schemas.microsoft.com/office/drawing/2014/main" val="1760356862"/>
                    </a:ext>
                  </a:extLst>
                </a:gridCol>
                <a:gridCol w="208280">
                  <a:extLst>
                    <a:ext uri="{9D8B030D-6E8A-4147-A177-3AD203B41FA5}">
                      <a16:colId xmlns:a16="http://schemas.microsoft.com/office/drawing/2014/main" val="4283962448"/>
                    </a:ext>
                  </a:extLst>
                </a:gridCol>
                <a:gridCol w="208280">
                  <a:extLst>
                    <a:ext uri="{9D8B030D-6E8A-4147-A177-3AD203B41FA5}">
                      <a16:colId xmlns:a16="http://schemas.microsoft.com/office/drawing/2014/main" val="2806242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39964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MEX. das marktmagazin - 2019-11-14 10:55:38</a:t>
                      </a:r>
                      <a:r>
                        <a:rPr kumimoji="0" lang="de-DE" sz="1000" b="0" i="0" u="none" strike="noStrike" kern="1200" cap="none" spc="0" normalizeH="0" baseline="0" noProof="0">
                          <a:ln>
                            <a:noFill/>
                          </a:ln>
                          <a:solidFill>
                            <a:prstClr val="black"/>
                          </a:solidFill>
                          <a:effectLst/>
                          <a:uLnTx/>
                          <a:uFillTx/>
                          <a:latin typeface="+mn-lt"/>
                          <a:ea typeface="+mn-ea"/>
                          <a:cs typeface="+mn-cs"/>
                        </a:rPr>
                        <a:t>
 Mit Apps die Produkte aus dem Haushalt scannen – und überrascht feststellen, was da so alles drinsteckt! #mexmachtschlau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https://scontent.xx.fbcdn.net/v/t15.5256-10/p168x128/71219564_1199105847143894_7647327594244734976_n.jpg?_nc_cat=100&amp;_nc_oc=AQlWuVTbyajvQh36hiF32cEq8xEtjeOVvpPF2PCKF1NFhS4VuKUDCrPnKiey-Ah-uYI&amp;_nc_ht=scontent.xx&amp;oh=0c67b49d3f1ebae7d8a3012247587c7d&amp;oe=5E52225C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79.65 %</a:t>
                      </a:r>
                    </a:p>
                  </a:txBody>
                  <a:tcPr/>
                </a:tc>
                <a:extLst>
                  <a:ext uri="{0D108BD9-81ED-4DB2-BD59-A6C34878D82A}">
                    <a16:rowId xmlns:a16="http://schemas.microsoft.com/office/drawing/2014/main" val="381550582"/>
                  </a:ext>
                </a:extLst>
              </a:tr>
            </a:tbl>
          </a:graphicData>
        </a:graphic>
      </p:graphicFrame>
      <p:sp>
        <p:nvSpPr>
          <p:cNvPr id="4" name="Text Placeholder 3">
            <a:extLst>
              <a:ext uri="{FF2B5EF4-FFF2-40B4-BE49-F238E27FC236}">
                <a16:creationId xmlns:a16="http://schemas.microsoft.com/office/drawing/2014/main" id="{DA9BD807-0987-48F7-B284-8BE6CFB9363C}"/>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3281381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20C35-27ED-4F3A-98B9-AAE0CFB123B1}"/>
              </a:ext>
            </a:extLst>
          </p:cNvPr>
          <p:cNvSpPr>
            <a:spLocks noGrp="1"/>
          </p:cNvSpPr>
          <p:nvPr>
            <p:ph type="title"/>
          </p:nvPr>
        </p:nvSpPr>
        <p:spPr/>
        <p:txBody>
          <a:bodyPr/>
          <a:lstStyle/>
          <a:p>
            <a:r>
              <a:rPr lang="en-US"/>
              <a:t>Facebook Own Videos Table | hr-fernsehen - 11 of 22</a:t>
            </a:r>
          </a:p>
        </p:txBody>
      </p:sp>
      <p:graphicFrame>
        <p:nvGraphicFramePr>
          <p:cNvPr id="5" name="Table Placeholder 4">
            <a:extLst>
              <a:ext uri="{FF2B5EF4-FFF2-40B4-BE49-F238E27FC236}">
                <a16:creationId xmlns:a16="http://schemas.microsoft.com/office/drawing/2014/main" id="{BE420F91-2F8B-45D1-8A13-9BF8C20195C6}"/>
              </a:ext>
            </a:extLst>
          </p:cNvPr>
          <p:cNvGraphicFramePr>
            <a:graphicFrameLocks noGrp="1"/>
          </p:cNvGraphicFramePr>
          <p:nvPr>
            <p:ph type="tbl" sz="quarter" idx="13"/>
            <p:extLst>
              <p:ext uri="{D42A27DB-BD31-4B8C-83A1-F6EECF244321}">
                <p14:modId xmlns:p14="http://schemas.microsoft.com/office/powerpoint/2010/main" val="130081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4389617"/>
                    </a:ext>
                  </a:extLst>
                </a:gridCol>
                <a:gridCol w="987552">
                  <a:extLst>
                    <a:ext uri="{9D8B030D-6E8A-4147-A177-3AD203B41FA5}">
                      <a16:colId xmlns:a16="http://schemas.microsoft.com/office/drawing/2014/main" val="1488084897"/>
                    </a:ext>
                  </a:extLst>
                </a:gridCol>
                <a:gridCol w="208280">
                  <a:extLst>
                    <a:ext uri="{9D8B030D-6E8A-4147-A177-3AD203B41FA5}">
                      <a16:colId xmlns:a16="http://schemas.microsoft.com/office/drawing/2014/main" val="728022940"/>
                    </a:ext>
                  </a:extLst>
                </a:gridCol>
                <a:gridCol w="246888">
                  <a:extLst>
                    <a:ext uri="{9D8B030D-6E8A-4147-A177-3AD203B41FA5}">
                      <a16:colId xmlns:a16="http://schemas.microsoft.com/office/drawing/2014/main" val="2718937639"/>
                    </a:ext>
                  </a:extLst>
                </a:gridCol>
                <a:gridCol w="246888">
                  <a:extLst>
                    <a:ext uri="{9D8B030D-6E8A-4147-A177-3AD203B41FA5}">
                      <a16:colId xmlns:a16="http://schemas.microsoft.com/office/drawing/2014/main" val="2067420735"/>
                    </a:ext>
                  </a:extLst>
                </a:gridCol>
                <a:gridCol w="246888">
                  <a:extLst>
                    <a:ext uri="{9D8B030D-6E8A-4147-A177-3AD203B41FA5}">
                      <a16:colId xmlns:a16="http://schemas.microsoft.com/office/drawing/2014/main" val="765518513"/>
                    </a:ext>
                  </a:extLst>
                </a:gridCol>
                <a:gridCol w="246888">
                  <a:extLst>
                    <a:ext uri="{9D8B030D-6E8A-4147-A177-3AD203B41FA5}">
                      <a16:colId xmlns:a16="http://schemas.microsoft.com/office/drawing/2014/main" val="3259959606"/>
                    </a:ext>
                  </a:extLst>
                </a:gridCol>
                <a:gridCol w="246888">
                  <a:extLst>
                    <a:ext uri="{9D8B030D-6E8A-4147-A177-3AD203B41FA5}">
                      <a16:colId xmlns:a16="http://schemas.microsoft.com/office/drawing/2014/main" val="763500905"/>
                    </a:ext>
                  </a:extLst>
                </a:gridCol>
                <a:gridCol w="246888">
                  <a:extLst>
                    <a:ext uri="{9D8B030D-6E8A-4147-A177-3AD203B41FA5}">
                      <a16:colId xmlns:a16="http://schemas.microsoft.com/office/drawing/2014/main" val="1526207684"/>
                    </a:ext>
                  </a:extLst>
                </a:gridCol>
                <a:gridCol w="246888">
                  <a:extLst>
                    <a:ext uri="{9D8B030D-6E8A-4147-A177-3AD203B41FA5}">
                      <a16:colId xmlns:a16="http://schemas.microsoft.com/office/drawing/2014/main" val="2699768968"/>
                    </a:ext>
                  </a:extLst>
                </a:gridCol>
                <a:gridCol w="246888">
                  <a:extLst>
                    <a:ext uri="{9D8B030D-6E8A-4147-A177-3AD203B41FA5}">
                      <a16:colId xmlns:a16="http://schemas.microsoft.com/office/drawing/2014/main" val="1954585575"/>
                    </a:ext>
                  </a:extLst>
                </a:gridCol>
                <a:gridCol w="246888">
                  <a:extLst>
                    <a:ext uri="{9D8B030D-6E8A-4147-A177-3AD203B41FA5}">
                      <a16:colId xmlns:a16="http://schemas.microsoft.com/office/drawing/2014/main" val="1061234553"/>
                    </a:ext>
                  </a:extLst>
                </a:gridCol>
                <a:gridCol w="246888">
                  <a:extLst>
                    <a:ext uri="{9D8B030D-6E8A-4147-A177-3AD203B41FA5}">
                      <a16:colId xmlns:a16="http://schemas.microsoft.com/office/drawing/2014/main" val="2359026477"/>
                    </a:ext>
                  </a:extLst>
                </a:gridCol>
                <a:gridCol w="246888">
                  <a:extLst>
                    <a:ext uri="{9D8B030D-6E8A-4147-A177-3AD203B41FA5}">
                      <a16:colId xmlns:a16="http://schemas.microsoft.com/office/drawing/2014/main" val="3941797084"/>
                    </a:ext>
                  </a:extLst>
                </a:gridCol>
                <a:gridCol w="246888">
                  <a:extLst>
                    <a:ext uri="{9D8B030D-6E8A-4147-A177-3AD203B41FA5}">
                      <a16:colId xmlns:a16="http://schemas.microsoft.com/office/drawing/2014/main" val="952696689"/>
                    </a:ext>
                  </a:extLst>
                </a:gridCol>
                <a:gridCol w="246888">
                  <a:extLst>
                    <a:ext uri="{9D8B030D-6E8A-4147-A177-3AD203B41FA5}">
                      <a16:colId xmlns:a16="http://schemas.microsoft.com/office/drawing/2014/main" val="399867190"/>
                    </a:ext>
                  </a:extLst>
                </a:gridCol>
                <a:gridCol w="246888">
                  <a:extLst>
                    <a:ext uri="{9D8B030D-6E8A-4147-A177-3AD203B41FA5}">
                      <a16:colId xmlns:a16="http://schemas.microsoft.com/office/drawing/2014/main" val="2248073236"/>
                    </a:ext>
                  </a:extLst>
                </a:gridCol>
                <a:gridCol w="246888">
                  <a:extLst>
                    <a:ext uri="{9D8B030D-6E8A-4147-A177-3AD203B41FA5}">
                      <a16:colId xmlns:a16="http://schemas.microsoft.com/office/drawing/2014/main" val="870197097"/>
                    </a:ext>
                  </a:extLst>
                </a:gridCol>
                <a:gridCol w="246888">
                  <a:extLst>
                    <a:ext uri="{9D8B030D-6E8A-4147-A177-3AD203B41FA5}">
                      <a16:colId xmlns:a16="http://schemas.microsoft.com/office/drawing/2014/main" val="31152003"/>
                    </a:ext>
                  </a:extLst>
                </a:gridCol>
                <a:gridCol w="246888">
                  <a:extLst>
                    <a:ext uri="{9D8B030D-6E8A-4147-A177-3AD203B41FA5}">
                      <a16:colId xmlns:a16="http://schemas.microsoft.com/office/drawing/2014/main" val="1280498388"/>
                    </a:ext>
                  </a:extLst>
                </a:gridCol>
                <a:gridCol w="246888">
                  <a:extLst>
                    <a:ext uri="{9D8B030D-6E8A-4147-A177-3AD203B41FA5}">
                      <a16:colId xmlns:a16="http://schemas.microsoft.com/office/drawing/2014/main" val="3863746151"/>
                    </a:ext>
                  </a:extLst>
                </a:gridCol>
                <a:gridCol w="246888">
                  <a:extLst>
                    <a:ext uri="{9D8B030D-6E8A-4147-A177-3AD203B41FA5}">
                      <a16:colId xmlns:a16="http://schemas.microsoft.com/office/drawing/2014/main" val="4117376401"/>
                    </a:ext>
                  </a:extLst>
                </a:gridCol>
                <a:gridCol w="208280">
                  <a:extLst>
                    <a:ext uri="{9D8B030D-6E8A-4147-A177-3AD203B41FA5}">
                      <a16:colId xmlns:a16="http://schemas.microsoft.com/office/drawing/2014/main" val="408839171"/>
                    </a:ext>
                  </a:extLst>
                </a:gridCol>
                <a:gridCol w="208280">
                  <a:extLst>
                    <a:ext uri="{9D8B030D-6E8A-4147-A177-3AD203B41FA5}">
                      <a16:colId xmlns:a16="http://schemas.microsoft.com/office/drawing/2014/main" val="1355949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17847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- 2019-11-13 16:32:08</a:t>
                      </a:r>
                      <a:r>
                        <a:rPr kumimoji="0" lang="de-DE" sz="1000" b="0" i="0" u="none" strike="noStrike" kern="1200" cap="none" spc="0" normalizeH="0" baseline="0" noProof="0">
                          <a:ln>
                            <a:noFill/>
                          </a:ln>
                          <a:solidFill>
                            <a:prstClr val="black"/>
                          </a:solidFill>
                          <a:effectLst/>
                          <a:uLnTx/>
                          <a:uFillTx/>
                          <a:latin typeface="+mn-lt"/>
                          <a:ea typeface="+mn-ea"/>
                          <a:cs typeface="+mn-cs"/>
                        </a:rPr>
                        <a:t>
 Winter steht vor der Tür. Und zu Schnee, Kälte und Co gibt es genug Mythen, vor allem in Bezug aufs Auto. Wir wollen wissen, was ist dran an den Wintermythen und was ist völliger Quatsch? #DieRatgeber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https://scontent.xx.fbcdn.net/v/t15.5256-10/p160x160/71735916_967338813623617_1552330300376219648_n.jpg?_nc_cat=106&amp;_nc_oc=AQlU2ABjvF7-oorSYjLkJCLUMApaXCQt7pOV1fxuzVfxpnD7Zy9vhcfTFnRrwjZASZc&amp;_nc_ht=scontent.xx&amp;oh=d12ab95e0bbb2dc7b5235281dd53ae8b&amp;oe=5E3E6F63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80.90 %</a:t>
                      </a:r>
                    </a:p>
                  </a:txBody>
                  <a:tcPr/>
                </a:tc>
                <a:extLst>
                  <a:ext uri="{0D108BD9-81ED-4DB2-BD59-A6C34878D82A}">
                    <a16:rowId xmlns:a16="http://schemas.microsoft.com/office/drawing/2014/main" val="2234530566"/>
                  </a:ext>
                </a:extLst>
              </a:tr>
            </a:tbl>
          </a:graphicData>
        </a:graphic>
      </p:graphicFrame>
      <p:sp>
        <p:nvSpPr>
          <p:cNvPr id="4" name="Text Placeholder 3">
            <a:extLst>
              <a:ext uri="{FF2B5EF4-FFF2-40B4-BE49-F238E27FC236}">
                <a16:creationId xmlns:a16="http://schemas.microsoft.com/office/drawing/2014/main" id="{CF7CDF45-9A54-4893-AD86-49133B085929}"/>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5066076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96DCF-E4B5-49D4-91FF-1FE5A4169DAC}"/>
              </a:ext>
            </a:extLst>
          </p:cNvPr>
          <p:cNvSpPr>
            <a:spLocks noGrp="1"/>
          </p:cNvSpPr>
          <p:nvPr>
            <p:ph type="title"/>
          </p:nvPr>
        </p:nvSpPr>
        <p:spPr/>
        <p:txBody>
          <a:bodyPr/>
          <a:lstStyle/>
          <a:p>
            <a:r>
              <a:rPr lang="en-US"/>
              <a:t>Facebook Own Videos Table | hr-fernsehen - 12 of 22</a:t>
            </a:r>
          </a:p>
        </p:txBody>
      </p:sp>
      <p:graphicFrame>
        <p:nvGraphicFramePr>
          <p:cNvPr id="5" name="Table Placeholder 4">
            <a:extLst>
              <a:ext uri="{FF2B5EF4-FFF2-40B4-BE49-F238E27FC236}">
                <a16:creationId xmlns:a16="http://schemas.microsoft.com/office/drawing/2014/main" id="{257D7C1E-6735-4302-9DA6-02DEE1568F42}"/>
              </a:ext>
            </a:extLst>
          </p:cNvPr>
          <p:cNvGraphicFramePr>
            <a:graphicFrameLocks noGrp="1"/>
          </p:cNvGraphicFramePr>
          <p:nvPr>
            <p:ph type="tbl" sz="quarter" idx="13"/>
            <p:extLst>
              <p:ext uri="{D42A27DB-BD31-4B8C-83A1-F6EECF244321}">
                <p14:modId xmlns:p14="http://schemas.microsoft.com/office/powerpoint/2010/main" val="2858684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7804110"/>
                    </a:ext>
                  </a:extLst>
                </a:gridCol>
                <a:gridCol w="987552">
                  <a:extLst>
                    <a:ext uri="{9D8B030D-6E8A-4147-A177-3AD203B41FA5}">
                      <a16:colId xmlns:a16="http://schemas.microsoft.com/office/drawing/2014/main" val="1134638351"/>
                    </a:ext>
                  </a:extLst>
                </a:gridCol>
                <a:gridCol w="208280">
                  <a:extLst>
                    <a:ext uri="{9D8B030D-6E8A-4147-A177-3AD203B41FA5}">
                      <a16:colId xmlns:a16="http://schemas.microsoft.com/office/drawing/2014/main" val="357025729"/>
                    </a:ext>
                  </a:extLst>
                </a:gridCol>
                <a:gridCol w="246888">
                  <a:extLst>
                    <a:ext uri="{9D8B030D-6E8A-4147-A177-3AD203B41FA5}">
                      <a16:colId xmlns:a16="http://schemas.microsoft.com/office/drawing/2014/main" val="2700887615"/>
                    </a:ext>
                  </a:extLst>
                </a:gridCol>
                <a:gridCol w="246888">
                  <a:extLst>
                    <a:ext uri="{9D8B030D-6E8A-4147-A177-3AD203B41FA5}">
                      <a16:colId xmlns:a16="http://schemas.microsoft.com/office/drawing/2014/main" val="4013785757"/>
                    </a:ext>
                  </a:extLst>
                </a:gridCol>
                <a:gridCol w="246888">
                  <a:extLst>
                    <a:ext uri="{9D8B030D-6E8A-4147-A177-3AD203B41FA5}">
                      <a16:colId xmlns:a16="http://schemas.microsoft.com/office/drawing/2014/main" val="3520240357"/>
                    </a:ext>
                  </a:extLst>
                </a:gridCol>
                <a:gridCol w="246888">
                  <a:extLst>
                    <a:ext uri="{9D8B030D-6E8A-4147-A177-3AD203B41FA5}">
                      <a16:colId xmlns:a16="http://schemas.microsoft.com/office/drawing/2014/main" val="3915723012"/>
                    </a:ext>
                  </a:extLst>
                </a:gridCol>
                <a:gridCol w="246888">
                  <a:extLst>
                    <a:ext uri="{9D8B030D-6E8A-4147-A177-3AD203B41FA5}">
                      <a16:colId xmlns:a16="http://schemas.microsoft.com/office/drawing/2014/main" val="2818709634"/>
                    </a:ext>
                  </a:extLst>
                </a:gridCol>
                <a:gridCol w="246888">
                  <a:extLst>
                    <a:ext uri="{9D8B030D-6E8A-4147-A177-3AD203B41FA5}">
                      <a16:colId xmlns:a16="http://schemas.microsoft.com/office/drawing/2014/main" val="4042851644"/>
                    </a:ext>
                  </a:extLst>
                </a:gridCol>
                <a:gridCol w="246888">
                  <a:extLst>
                    <a:ext uri="{9D8B030D-6E8A-4147-A177-3AD203B41FA5}">
                      <a16:colId xmlns:a16="http://schemas.microsoft.com/office/drawing/2014/main" val="1731444553"/>
                    </a:ext>
                  </a:extLst>
                </a:gridCol>
                <a:gridCol w="246888">
                  <a:extLst>
                    <a:ext uri="{9D8B030D-6E8A-4147-A177-3AD203B41FA5}">
                      <a16:colId xmlns:a16="http://schemas.microsoft.com/office/drawing/2014/main" val="551108743"/>
                    </a:ext>
                  </a:extLst>
                </a:gridCol>
                <a:gridCol w="246888">
                  <a:extLst>
                    <a:ext uri="{9D8B030D-6E8A-4147-A177-3AD203B41FA5}">
                      <a16:colId xmlns:a16="http://schemas.microsoft.com/office/drawing/2014/main" val="2826322216"/>
                    </a:ext>
                  </a:extLst>
                </a:gridCol>
                <a:gridCol w="246888">
                  <a:extLst>
                    <a:ext uri="{9D8B030D-6E8A-4147-A177-3AD203B41FA5}">
                      <a16:colId xmlns:a16="http://schemas.microsoft.com/office/drawing/2014/main" val="3431394454"/>
                    </a:ext>
                  </a:extLst>
                </a:gridCol>
                <a:gridCol w="246888">
                  <a:extLst>
                    <a:ext uri="{9D8B030D-6E8A-4147-A177-3AD203B41FA5}">
                      <a16:colId xmlns:a16="http://schemas.microsoft.com/office/drawing/2014/main" val="1937705059"/>
                    </a:ext>
                  </a:extLst>
                </a:gridCol>
                <a:gridCol w="246888">
                  <a:extLst>
                    <a:ext uri="{9D8B030D-6E8A-4147-A177-3AD203B41FA5}">
                      <a16:colId xmlns:a16="http://schemas.microsoft.com/office/drawing/2014/main" val="169575557"/>
                    </a:ext>
                  </a:extLst>
                </a:gridCol>
                <a:gridCol w="246888">
                  <a:extLst>
                    <a:ext uri="{9D8B030D-6E8A-4147-A177-3AD203B41FA5}">
                      <a16:colId xmlns:a16="http://schemas.microsoft.com/office/drawing/2014/main" val="118218128"/>
                    </a:ext>
                  </a:extLst>
                </a:gridCol>
                <a:gridCol w="246888">
                  <a:extLst>
                    <a:ext uri="{9D8B030D-6E8A-4147-A177-3AD203B41FA5}">
                      <a16:colId xmlns:a16="http://schemas.microsoft.com/office/drawing/2014/main" val="349033166"/>
                    </a:ext>
                  </a:extLst>
                </a:gridCol>
                <a:gridCol w="246888">
                  <a:extLst>
                    <a:ext uri="{9D8B030D-6E8A-4147-A177-3AD203B41FA5}">
                      <a16:colId xmlns:a16="http://schemas.microsoft.com/office/drawing/2014/main" val="2472946574"/>
                    </a:ext>
                  </a:extLst>
                </a:gridCol>
                <a:gridCol w="246888">
                  <a:extLst>
                    <a:ext uri="{9D8B030D-6E8A-4147-A177-3AD203B41FA5}">
                      <a16:colId xmlns:a16="http://schemas.microsoft.com/office/drawing/2014/main" val="1626217016"/>
                    </a:ext>
                  </a:extLst>
                </a:gridCol>
                <a:gridCol w="246888">
                  <a:extLst>
                    <a:ext uri="{9D8B030D-6E8A-4147-A177-3AD203B41FA5}">
                      <a16:colId xmlns:a16="http://schemas.microsoft.com/office/drawing/2014/main" val="1389478866"/>
                    </a:ext>
                  </a:extLst>
                </a:gridCol>
                <a:gridCol w="246888">
                  <a:extLst>
                    <a:ext uri="{9D8B030D-6E8A-4147-A177-3AD203B41FA5}">
                      <a16:colId xmlns:a16="http://schemas.microsoft.com/office/drawing/2014/main" val="3822491863"/>
                    </a:ext>
                  </a:extLst>
                </a:gridCol>
                <a:gridCol w="246888">
                  <a:extLst>
                    <a:ext uri="{9D8B030D-6E8A-4147-A177-3AD203B41FA5}">
                      <a16:colId xmlns:a16="http://schemas.microsoft.com/office/drawing/2014/main" val="1260450569"/>
                    </a:ext>
                  </a:extLst>
                </a:gridCol>
                <a:gridCol w="208280">
                  <a:extLst>
                    <a:ext uri="{9D8B030D-6E8A-4147-A177-3AD203B41FA5}">
                      <a16:colId xmlns:a16="http://schemas.microsoft.com/office/drawing/2014/main" val="387904898"/>
                    </a:ext>
                  </a:extLst>
                </a:gridCol>
                <a:gridCol w="208280">
                  <a:extLst>
                    <a:ext uri="{9D8B030D-6E8A-4147-A177-3AD203B41FA5}">
                      <a16:colId xmlns:a16="http://schemas.microsoft.com/office/drawing/2014/main" val="41567665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054514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MEX. das marktmagazin - 2019-11-13 16:27:03</a:t>
                      </a:r>
                      <a:r>
                        <a:rPr kumimoji="0" lang="de-DE" sz="1000" b="0" i="0" u="none" strike="noStrike" kern="1200" cap="none" spc="0" normalizeH="0" baseline="0" noProof="0">
                          <a:ln>
                            <a:noFill/>
                          </a:ln>
                          <a:solidFill>
                            <a:prstClr val="black"/>
                          </a:solidFill>
                          <a:effectLst/>
                          <a:uLnTx/>
                          <a:uFillTx/>
                          <a:latin typeface="+mn-lt"/>
                          <a:ea typeface="+mn-ea"/>
                          <a:cs typeface="+mn-cs"/>
                        </a:rPr>
                        <a:t>
 Große Unternehmen sponsern Schulen - die Firmenlogos landen prominent im Klassenraum. Schulen stehen vor einem Problem: sie brauchen die Unterstützung - wollen aber keine Werbung machen.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https://scontent.xx.fbcdn.net/v/t15.5256-10/p168x128/71600144_629306051227473_997310647584686080_n.jpg?_nc_cat=101&amp;_nc_oc=AQk0TfhHfcmzrclRi7DfpzsrqYelCCKqCO2M3-m8ReuB0z6eUv6vD6BnFTR9RD_hbEw&amp;_nc_ht=scontent.xx&amp;oh=f08fe0523b0092cd72cae45d794add1d&amp;oe=5E4448AB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82.55 %</a:t>
                      </a:r>
                    </a:p>
                  </a:txBody>
                  <a:tcPr/>
                </a:tc>
                <a:extLst>
                  <a:ext uri="{0D108BD9-81ED-4DB2-BD59-A6C34878D82A}">
                    <a16:rowId xmlns:a16="http://schemas.microsoft.com/office/drawing/2014/main" val="3275533477"/>
                  </a:ext>
                </a:extLst>
              </a:tr>
            </a:tbl>
          </a:graphicData>
        </a:graphic>
      </p:graphicFrame>
      <p:sp>
        <p:nvSpPr>
          <p:cNvPr id="4" name="Text Placeholder 3">
            <a:extLst>
              <a:ext uri="{FF2B5EF4-FFF2-40B4-BE49-F238E27FC236}">
                <a16:creationId xmlns:a16="http://schemas.microsoft.com/office/drawing/2014/main" id="{B6F603A4-CD39-4108-9407-5FE375E86219}"/>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40469867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57278-8D30-4FDF-BD3D-49B64DDB846B}"/>
              </a:ext>
            </a:extLst>
          </p:cNvPr>
          <p:cNvSpPr>
            <a:spLocks noGrp="1"/>
          </p:cNvSpPr>
          <p:nvPr>
            <p:ph type="title"/>
          </p:nvPr>
        </p:nvSpPr>
        <p:spPr/>
        <p:txBody>
          <a:bodyPr/>
          <a:lstStyle/>
          <a:p>
            <a:r>
              <a:rPr lang="en-US"/>
              <a:t>Facebook Own Videos Table | hr-fernsehen - 13 of 22</a:t>
            </a:r>
          </a:p>
        </p:txBody>
      </p:sp>
      <p:graphicFrame>
        <p:nvGraphicFramePr>
          <p:cNvPr id="5" name="Table Placeholder 4">
            <a:extLst>
              <a:ext uri="{FF2B5EF4-FFF2-40B4-BE49-F238E27FC236}">
                <a16:creationId xmlns:a16="http://schemas.microsoft.com/office/drawing/2014/main" id="{339355AF-E594-4902-AB3B-BE6BCE1F7FB5}"/>
              </a:ext>
            </a:extLst>
          </p:cNvPr>
          <p:cNvGraphicFramePr>
            <a:graphicFrameLocks noGrp="1"/>
          </p:cNvGraphicFramePr>
          <p:nvPr>
            <p:ph type="tbl" sz="quarter" idx="13"/>
            <p:extLst>
              <p:ext uri="{D42A27DB-BD31-4B8C-83A1-F6EECF244321}">
                <p14:modId xmlns:p14="http://schemas.microsoft.com/office/powerpoint/2010/main" val="1565021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24413056"/>
                    </a:ext>
                  </a:extLst>
                </a:gridCol>
                <a:gridCol w="987552">
                  <a:extLst>
                    <a:ext uri="{9D8B030D-6E8A-4147-A177-3AD203B41FA5}">
                      <a16:colId xmlns:a16="http://schemas.microsoft.com/office/drawing/2014/main" val="3540261104"/>
                    </a:ext>
                  </a:extLst>
                </a:gridCol>
                <a:gridCol w="208280">
                  <a:extLst>
                    <a:ext uri="{9D8B030D-6E8A-4147-A177-3AD203B41FA5}">
                      <a16:colId xmlns:a16="http://schemas.microsoft.com/office/drawing/2014/main" val="884308730"/>
                    </a:ext>
                  </a:extLst>
                </a:gridCol>
                <a:gridCol w="246888">
                  <a:extLst>
                    <a:ext uri="{9D8B030D-6E8A-4147-A177-3AD203B41FA5}">
                      <a16:colId xmlns:a16="http://schemas.microsoft.com/office/drawing/2014/main" val="1299953238"/>
                    </a:ext>
                  </a:extLst>
                </a:gridCol>
                <a:gridCol w="246888">
                  <a:extLst>
                    <a:ext uri="{9D8B030D-6E8A-4147-A177-3AD203B41FA5}">
                      <a16:colId xmlns:a16="http://schemas.microsoft.com/office/drawing/2014/main" val="3517464765"/>
                    </a:ext>
                  </a:extLst>
                </a:gridCol>
                <a:gridCol w="246888">
                  <a:extLst>
                    <a:ext uri="{9D8B030D-6E8A-4147-A177-3AD203B41FA5}">
                      <a16:colId xmlns:a16="http://schemas.microsoft.com/office/drawing/2014/main" val="2654521045"/>
                    </a:ext>
                  </a:extLst>
                </a:gridCol>
                <a:gridCol w="246888">
                  <a:extLst>
                    <a:ext uri="{9D8B030D-6E8A-4147-A177-3AD203B41FA5}">
                      <a16:colId xmlns:a16="http://schemas.microsoft.com/office/drawing/2014/main" val="2463641909"/>
                    </a:ext>
                  </a:extLst>
                </a:gridCol>
                <a:gridCol w="246888">
                  <a:extLst>
                    <a:ext uri="{9D8B030D-6E8A-4147-A177-3AD203B41FA5}">
                      <a16:colId xmlns:a16="http://schemas.microsoft.com/office/drawing/2014/main" val="3844829124"/>
                    </a:ext>
                  </a:extLst>
                </a:gridCol>
                <a:gridCol w="246888">
                  <a:extLst>
                    <a:ext uri="{9D8B030D-6E8A-4147-A177-3AD203B41FA5}">
                      <a16:colId xmlns:a16="http://schemas.microsoft.com/office/drawing/2014/main" val="3061051124"/>
                    </a:ext>
                  </a:extLst>
                </a:gridCol>
                <a:gridCol w="246888">
                  <a:extLst>
                    <a:ext uri="{9D8B030D-6E8A-4147-A177-3AD203B41FA5}">
                      <a16:colId xmlns:a16="http://schemas.microsoft.com/office/drawing/2014/main" val="2293810169"/>
                    </a:ext>
                  </a:extLst>
                </a:gridCol>
                <a:gridCol w="246888">
                  <a:extLst>
                    <a:ext uri="{9D8B030D-6E8A-4147-A177-3AD203B41FA5}">
                      <a16:colId xmlns:a16="http://schemas.microsoft.com/office/drawing/2014/main" val="2494801493"/>
                    </a:ext>
                  </a:extLst>
                </a:gridCol>
                <a:gridCol w="246888">
                  <a:extLst>
                    <a:ext uri="{9D8B030D-6E8A-4147-A177-3AD203B41FA5}">
                      <a16:colId xmlns:a16="http://schemas.microsoft.com/office/drawing/2014/main" val="302905013"/>
                    </a:ext>
                  </a:extLst>
                </a:gridCol>
                <a:gridCol w="246888">
                  <a:extLst>
                    <a:ext uri="{9D8B030D-6E8A-4147-A177-3AD203B41FA5}">
                      <a16:colId xmlns:a16="http://schemas.microsoft.com/office/drawing/2014/main" val="1459633090"/>
                    </a:ext>
                  </a:extLst>
                </a:gridCol>
                <a:gridCol w="246888">
                  <a:extLst>
                    <a:ext uri="{9D8B030D-6E8A-4147-A177-3AD203B41FA5}">
                      <a16:colId xmlns:a16="http://schemas.microsoft.com/office/drawing/2014/main" val="2894507341"/>
                    </a:ext>
                  </a:extLst>
                </a:gridCol>
                <a:gridCol w="246888">
                  <a:extLst>
                    <a:ext uri="{9D8B030D-6E8A-4147-A177-3AD203B41FA5}">
                      <a16:colId xmlns:a16="http://schemas.microsoft.com/office/drawing/2014/main" val="1354097111"/>
                    </a:ext>
                  </a:extLst>
                </a:gridCol>
                <a:gridCol w="246888">
                  <a:extLst>
                    <a:ext uri="{9D8B030D-6E8A-4147-A177-3AD203B41FA5}">
                      <a16:colId xmlns:a16="http://schemas.microsoft.com/office/drawing/2014/main" val="1907582757"/>
                    </a:ext>
                  </a:extLst>
                </a:gridCol>
                <a:gridCol w="246888">
                  <a:extLst>
                    <a:ext uri="{9D8B030D-6E8A-4147-A177-3AD203B41FA5}">
                      <a16:colId xmlns:a16="http://schemas.microsoft.com/office/drawing/2014/main" val="1208409809"/>
                    </a:ext>
                  </a:extLst>
                </a:gridCol>
                <a:gridCol w="246888">
                  <a:extLst>
                    <a:ext uri="{9D8B030D-6E8A-4147-A177-3AD203B41FA5}">
                      <a16:colId xmlns:a16="http://schemas.microsoft.com/office/drawing/2014/main" val="945420774"/>
                    </a:ext>
                  </a:extLst>
                </a:gridCol>
                <a:gridCol w="246888">
                  <a:extLst>
                    <a:ext uri="{9D8B030D-6E8A-4147-A177-3AD203B41FA5}">
                      <a16:colId xmlns:a16="http://schemas.microsoft.com/office/drawing/2014/main" val="4062987661"/>
                    </a:ext>
                  </a:extLst>
                </a:gridCol>
                <a:gridCol w="246888">
                  <a:extLst>
                    <a:ext uri="{9D8B030D-6E8A-4147-A177-3AD203B41FA5}">
                      <a16:colId xmlns:a16="http://schemas.microsoft.com/office/drawing/2014/main" val="3056102548"/>
                    </a:ext>
                  </a:extLst>
                </a:gridCol>
                <a:gridCol w="246888">
                  <a:extLst>
                    <a:ext uri="{9D8B030D-6E8A-4147-A177-3AD203B41FA5}">
                      <a16:colId xmlns:a16="http://schemas.microsoft.com/office/drawing/2014/main" val="4278401434"/>
                    </a:ext>
                  </a:extLst>
                </a:gridCol>
                <a:gridCol w="246888">
                  <a:extLst>
                    <a:ext uri="{9D8B030D-6E8A-4147-A177-3AD203B41FA5}">
                      <a16:colId xmlns:a16="http://schemas.microsoft.com/office/drawing/2014/main" val="314503775"/>
                    </a:ext>
                  </a:extLst>
                </a:gridCol>
                <a:gridCol w="208280">
                  <a:extLst>
                    <a:ext uri="{9D8B030D-6E8A-4147-A177-3AD203B41FA5}">
                      <a16:colId xmlns:a16="http://schemas.microsoft.com/office/drawing/2014/main" val="1437023342"/>
                    </a:ext>
                  </a:extLst>
                </a:gridCol>
                <a:gridCol w="208280">
                  <a:extLst>
                    <a:ext uri="{9D8B030D-6E8A-4147-A177-3AD203B41FA5}">
                      <a16:colId xmlns:a16="http://schemas.microsoft.com/office/drawing/2014/main" val="122169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0938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- 2019-11-13 15:51:48</a:t>
                      </a:r>
                      <a:r>
                        <a:rPr kumimoji="0" lang="de-DE" sz="1000" b="0" i="0" u="none" strike="noStrike" kern="1200" cap="none" spc="0" normalizeH="0" baseline="0" noProof="0">
                          <a:ln>
                            <a:noFill/>
                          </a:ln>
                          <a:solidFill>
                            <a:prstClr val="black"/>
                          </a:solidFill>
                          <a:effectLst/>
                          <a:uLnTx/>
                          <a:uFillTx/>
                          <a:latin typeface="+mn-lt"/>
                          <a:ea typeface="+mn-ea"/>
                          <a:cs typeface="+mn-cs"/>
                        </a:rPr>
                        <a:t>
 Hunderttausende Kunden von Thomas Cook haben bis heute keinen Cent zurück erstattet bekommen. Auch Sigrid und Torsten Pfeiffer sitzt der Schrecken auch Wochen nach ihrer Türkeireise noch merklich in den Knochen. #DieRatgeber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https://scontent.xx.fbcdn.net/v/t15.5256-10/p160x160/71224381_424871848412913_8365263443996966912_n.jpg?_nc_cat=108&amp;_nc_oc=AQky0je5hmKjEUM9Wl6tkT9U1KYPaOEhzWvwPvgnTSUCm1O40M3gqKqEd7IFqs6Ertc&amp;_nc_ht=scontent.xx&amp;oh=70599239d78dce6cb71a7e94ee7e0673&amp;oe=5E496530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83.22 %</a:t>
                      </a:r>
                    </a:p>
                  </a:txBody>
                  <a:tcPr/>
                </a:tc>
                <a:extLst>
                  <a:ext uri="{0D108BD9-81ED-4DB2-BD59-A6C34878D82A}">
                    <a16:rowId xmlns:a16="http://schemas.microsoft.com/office/drawing/2014/main" val="2086595888"/>
                  </a:ext>
                </a:extLst>
              </a:tr>
            </a:tbl>
          </a:graphicData>
        </a:graphic>
      </p:graphicFrame>
      <p:sp>
        <p:nvSpPr>
          <p:cNvPr id="4" name="Text Placeholder 3">
            <a:extLst>
              <a:ext uri="{FF2B5EF4-FFF2-40B4-BE49-F238E27FC236}">
                <a16:creationId xmlns:a16="http://schemas.microsoft.com/office/drawing/2014/main" id="{7ECF5660-28ED-4978-92D3-5442CAF964D1}"/>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582298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DF56E-A2D4-431B-9AC7-F5EB554B3027}"/>
              </a:ext>
            </a:extLst>
          </p:cNvPr>
          <p:cNvSpPr>
            <a:spLocks noGrp="1"/>
          </p:cNvSpPr>
          <p:nvPr>
            <p:ph type="title"/>
          </p:nvPr>
        </p:nvSpPr>
        <p:spPr/>
        <p:txBody>
          <a:bodyPr/>
          <a:lstStyle/>
          <a:p>
            <a:r>
              <a:rPr lang="en-US"/>
              <a:t>Facebook Own Videos Table | hr-fernsehen - 14 of 22</a:t>
            </a:r>
          </a:p>
        </p:txBody>
      </p:sp>
      <p:graphicFrame>
        <p:nvGraphicFramePr>
          <p:cNvPr id="5" name="Table Placeholder 4">
            <a:extLst>
              <a:ext uri="{FF2B5EF4-FFF2-40B4-BE49-F238E27FC236}">
                <a16:creationId xmlns:a16="http://schemas.microsoft.com/office/drawing/2014/main" id="{9FFAD1D3-B392-4852-838C-83F028DBCBC4}"/>
              </a:ext>
            </a:extLst>
          </p:cNvPr>
          <p:cNvGraphicFramePr>
            <a:graphicFrameLocks noGrp="1"/>
          </p:cNvGraphicFramePr>
          <p:nvPr>
            <p:ph type="tbl" sz="quarter" idx="13"/>
            <p:extLst>
              <p:ext uri="{D42A27DB-BD31-4B8C-83A1-F6EECF244321}">
                <p14:modId xmlns:p14="http://schemas.microsoft.com/office/powerpoint/2010/main" val="9418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90486992"/>
                    </a:ext>
                  </a:extLst>
                </a:gridCol>
                <a:gridCol w="987552">
                  <a:extLst>
                    <a:ext uri="{9D8B030D-6E8A-4147-A177-3AD203B41FA5}">
                      <a16:colId xmlns:a16="http://schemas.microsoft.com/office/drawing/2014/main" val="2562117165"/>
                    </a:ext>
                  </a:extLst>
                </a:gridCol>
                <a:gridCol w="208280">
                  <a:extLst>
                    <a:ext uri="{9D8B030D-6E8A-4147-A177-3AD203B41FA5}">
                      <a16:colId xmlns:a16="http://schemas.microsoft.com/office/drawing/2014/main" val="2234428938"/>
                    </a:ext>
                  </a:extLst>
                </a:gridCol>
                <a:gridCol w="246888">
                  <a:extLst>
                    <a:ext uri="{9D8B030D-6E8A-4147-A177-3AD203B41FA5}">
                      <a16:colId xmlns:a16="http://schemas.microsoft.com/office/drawing/2014/main" val="3027040455"/>
                    </a:ext>
                  </a:extLst>
                </a:gridCol>
                <a:gridCol w="246888">
                  <a:extLst>
                    <a:ext uri="{9D8B030D-6E8A-4147-A177-3AD203B41FA5}">
                      <a16:colId xmlns:a16="http://schemas.microsoft.com/office/drawing/2014/main" val="3837981301"/>
                    </a:ext>
                  </a:extLst>
                </a:gridCol>
                <a:gridCol w="246888">
                  <a:extLst>
                    <a:ext uri="{9D8B030D-6E8A-4147-A177-3AD203B41FA5}">
                      <a16:colId xmlns:a16="http://schemas.microsoft.com/office/drawing/2014/main" val="1832688481"/>
                    </a:ext>
                  </a:extLst>
                </a:gridCol>
                <a:gridCol w="246888">
                  <a:extLst>
                    <a:ext uri="{9D8B030D-6E8A-4147-A177-3AD203B41FA5}">
                      <a16:colId xmlns:a16="http://schemas.microsoft.com/office/drawing/2014/main" val="3799958389"/>
                    </a:ext>
                  </a:extLst>
                </a:gridCol>
                <a:gridCol w="246888">
                  <a:extLst>
                    <a:ext uri="{9D8B030D-6E8A-4147-A177-3AD203B41FA5}">
                      <a16:colId xmlns:a16="http://schemas.microsoft.com/office/drawing/2014/main" val="4056514233"/>
                    </a:ext>
                  </a:extLst>
                </a:gridCol>
                <a:gridCol w="246888">
                  <a:extLst>
                    <a:ext uri="{9D8B030D-6E8A-4147-A177-3AD203B41FA5}">
                      <a16:colId xmlns:a16="http://schemas.microsoft.com/office/drawing/2014/main" val="3333869852"/>
                    </a:ext>
                  </a:extLst>
                </a:gridCol>
                <a:gridCol w="246888">
                  <a:extLst>
                    <a:ext uri="{9D8B030D-6E8A-4147-A177-3AD203B41FA5}">
                      <a16:colId xmlns:a16="http://schemas.microsoft.com/office/drawing/2014/main" val="523307041"/>
                    </a:ext>
                  </a:extLst>
                </a:gridCol>
                <a:gridCol w="246888">
                  <a:extLst>
                    <a:ext uri="{9D8B030D-6E8A-4147-A177-3AD203B41FA5}">
                      <a16:colId xmlns:a16="http://schemas.microsoft.com/office/drawing/2014/main" val="822138650"/>
                    </a:ext>
                  </a:extLst>
                </a:gridCol>
                <a:gridCol w="246888">
                  <a:extLst>
                    <a:ext uri="{9D8B030D-6E8A-4147-A177-3AD203B41FA5}">
                      <a16:colId xmlns:a16="http://schemas.microsoft.com/office/drawing/2014/main" val="906953300"/>
                    </a:ext>
                  </a:extLst>
                </a:gridCol>
                <a:gridCol w="246888">
                  <a:extLst>
                    <a:ext uri="{9D8B030D-6E8A-4147-A177-3AD203B41FA5}">
                      <a16:colId xmlns:a16="http://schemas.microsoft.com/office/drawing/2014/main" val="1408411753"/>
                    </a:ext>
                  </a:extLst>
                </a:gridCol>
                <a:gridCol w="246888">
                  <a:extLst>
                    <a:ext uri="{9D8B030D-6E8A-4147-A177-3AD203B41FA5}">
                      <a16:colId xmlns:a16="http://schemas.microsoft.com/office/drawing/2014/main" val="1130291750"/>
                    </a:ext>
                  </a:extLst>
                </a:gridCol>
                <a:gridCol w="246888">
                  <a:extLst>
                    <a:ext uri="{9D8B030D-6E8A-4147-A177-3AD203B41FA5}">
                      <a16:colId xmlns:a16="http://schemas.microsoft.com/office/drawing/2014/main" val="1728173265"/>
                    </a:ext>
                  </a:extLst>
                </a:gridCol>
                <a:gridCol w="246888">
                  <a:extLst>
                    <a:ext uri="{9D8B030D-6E8A-4147-A177-3AD203B41FA5}">
                      <a16:colId xmlns:a16="http://schemas.microsoft.com/office/drawing/2014/main" val="3877231685"/>
                    </a:ext>
                  </a:extLst>
                </a:gridCol>
                <a:gridCol w="246888">
                  <a:extLst>
                    <a:ext uri="{9D8B030D-6E8A-4147-A177-3AD203B41FA5}">
                      <a16:colId xmlns:a16="http://schemas.microsoft.com/office/drawing/2014/main" val="4260961166"/>
                    </a:ext>
                  </a:extLst>
                </a:gridCol>
                <a:gridCol w="246888">
                  <a:extLst>
                    <a:ext uri="{9D8B030D-6E8A-4147-A177-3AD203B41FA5}">
                      <a16:colId xmlns:a16="http://schemas.microsoft.com/office/drawing/2014/main" val="1119233512"/>
                    </a:ext>
                  </a:extLst>
                </a:gridCol>
                <a:gridCol w="246888">
                  <a:extLst>
                    <a:ext uri="{9D8B030D-6E8A-4147-A177-3AD203B41FA5}">
                      <a16:colId xmlns:a16="http://schemas.microsoft.com/office/drawing/2014/main" val="4086309233"/>
                    </a:ext>
                  </a:extLst>
                </a:gridCol>
                <a:gridCol w="246888">
                  <a:extLst>
                    <a:ext uri="{9D8B030D-6E8A-4147-A177-3AD203B41FA5}">
                      <a16:colId xmlns:a16="http://schemas.microsoft.com/office/drawing/2014/main" val="2699703464"/>
                    </a:ext>
                  </a:extLst>
                </a:gridCol>
                <a:gridCol w="246888">
                  <a:extLst>
                    <a:ext uri="{9D8B030D-6E8A-4147-A177-3AD203B41FA5}">
                      <a16:colId xmlns:a16="http://schemas.microsoft.com/office/drawing/2014/main" val="3211999001"/>
                    </a:ext>
                  </a:extLst>
                </a:gridCol>
                <a:gridCol w="246888">
                  <a:extLst>
                    <a:ext uri="{9D8B030D-6E8A-4147-A177-3AD203B41FA5}">
                      <a16:colId xmlns:a16="http://schemas.microsoft.com/office/drawing/2014/main" val="2016677626"/>
                    </a:ext>
                  </a:extLst>
                </a:gridCol>
                <a:gridCol w="208280">
                  <a:extLst>
                    <a:ext uri="{9D8B030D-6E8A-4147-A177-3AD203B41FA5}">
                      <a16:colId xmlns:a16="http://schemas.microsoft.com/office/drawing/2014/main" val="3945944699"/>
                    </a:ext>
                  </a:extLst>
                </a:gridCol>
                <a:gridCol w="208280">
                  <a:extLst>
                    <a:ext uri="{9D8B030D-6E8A-4147-A177-3AD203B41FA5}">
                      <a16:colId xmlns:a16="http://schemas.microsoft.com/office/drawing/2014/main" val="8562490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45660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- 2019-11-12 14:09:45</a:t>
                      </a:r>
                      <a:r>
                        <a:rPr kumimoji="0" lang="de-DE" sz="1000" b="0" i="0" u="none" strike="noStrike" kern="1200" cap="none" spc="0" normalizeH="0" baseline="0" noProof="0">
                          <a:ln>
                            <a:noFill/>
                          </a:ln>
                          <a:solidFill>
                            <a:prstClr val="black"/>
                          </a:solidFill>
                          <a:effectLst/>
                          <a:uLnTx/>
                          <a:uFillTx/>
                          <a:latin typeface="+mn-lt"/>
                          <a:ea typeface="+mn-ea"/>
                          <a:cs typeface="+mn-cs"/>
                        </a:rPr>
                        <a:t>
 Auf Schloss Berlepsch steckt richtig viel Leben: Der Sohn des Grafen gibt mit seinem jungen Team Vollgas und wenn es irgendwo klemmt, ist er da. 🏰😍 #DieRatgeber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https://scontent.xx.fbcdn.net/v/t15.5256-10/p168x128/71308293_546333682851969_8561614230485204992_n.jpg?_nc_cat=108&amp;_nc_oc=AQk7VQdhrG603waLqPR-enT7By41nOUnP24lrCGUqjDkJ1A6Ahme4HALSjN8uV67UrA&amp;_nc_ht=scontent.xx&amp;oh=5d5fdcc78f9aa254c7b49dade1769d9e&amp;oe=5E41B55F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65.70 %</a:t>
                      </a:r>
                    </a:p>
                  </a:txBody>
                  <a:tcPr/>
                </a:tc>
                <a:extLst>
                  <a:ext uri="{0D108BD9-81ED-4DB2-BD59-A6C34878D82A}">
                    <a16:rowId xmlns:a16="http://schemas.microsoft.com/office/drawing/2014/main" val="134842384"/>
                  </a:ext>
                </a:extLst>
              </a:tr>
            </a:tbl>
          </a:graphicData>
        </a:graphic>
      </p:graphicFrame>
      <p:sp>
        <p:nvSpPr>
          <p:cNvPr id="4" name="Text Placeholder 3">
            <a:extLst>
              <a:ext uri="{FF2B5EF4-FFF2-40B4-BE49-F238E27FC236}">
                <a16:creationId xmlns:a16="http://schemas.microsoft.com/office/drawing/2014/main" id="{63311C58-9516-44BA-903A-9EC5FC10625E}"/>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3192476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AD5FE-37D0-4524-8F1E-0B6F17E60ED8}"/>
              </a:ext>
            </a:extLst>
          </p:cNvPr>
          <p:cNvSpPr>
            <a:spLocks noGrp="1"/>
          </p:cNvSpPr>
          <p:nvPr>
            <p:ph type="title"/>
          </p:nvPr>
        </p:nvSpPr>
        <p:spPr/>
        <p:txBody>
          <a:bodyPr/>
          <a:lstStyle/>
          <a:p>
            <a:r>
              <a:rPr lang="en-US"/>
              <a:t>Facebook Own Videos Table | hr-fernsehen - 15 of 22</a:t>
            </a:r>
          </a:p>
        </p:txBody>
      </p:sp>
      <p:graphicFrame>
        <p:nvGraphicFramePr>
          <p:cNvPr id="5" name="Table Placeholder 4">
            <a:extLst>
              <a:ext uri="{FF2B5EF4-FFF2-40B4-BE49-F238E27FC236}">
                <a16:creationId xmlns:a16="http://schemas.microsoft.com/office/drawing/2014/main" id="{75E20B14-8FE4-4BCD-BEB3-E72C40C8A0AF}"/>
              </a:ext>
            </a:extLst>
          </p:cNvPr>
          <p:cNvGraphicFramePr>
            <a:graphicFrameLocks noGrp="1"/>
          </p:cNvGraphicFramePr>
          <p:nvPr>
            <p:ph type="tbl" sz="quarter" idx="13"/>
            <p:extLst>
              <p:ext uri="{D42A27DB-BD31-4B8C-83A1-F6EECF244321}">
                <p14:modId xmlns:p14="http://schemas.microsoft.com/office/powerpoint/2010/main" val="4194193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4700920"/>
                    </a:ext>
                  </a:extLst>
                </a:gridCol>
                <a:gridCol w="987552">
                  <a:extLst>
                    <a:ext uri="{9D8B030D-6E8A-4147-A177-3AD203B41FA5}">
                      <a16:colId xmlns:a16="http://schemas.microsoft.com/office/drawing/2014/main" val="2066075444"/>
                    </a:ext>
                  </a:extLst>
                </a:gridCol>
                <a:gridCol w="208280">
                  <a:extLst>
                    <a:ext uri="{9D8B030D-6E8A-4147-A177-3AD203B41FA5}">
                      <a16:colId xmlns:a16="http://schemas.microsoft.com/office/drawing/2014/main" val="1750763272"/>
                    </a:ext>
                  </a:extLst>
                </a:gridCol>
                <a:gridCol w="246888">
                  <a:extLst>
                    <a:ext uri="{9D8B030D-6E8A-4147-A177-3AD203B41FA5}">
                      <a16:colId xmlns:a16="http://schemas.microsoft.com/office/drawing/2014/main" val="2865439809"/>
                    </a:ext>
                  </a:extLst>
                </a:gridCol>
                <a:gridCol w="246888">
                  <a:extLst>
                    <a:ext uri="{9D8B030D-6E8A-4147-A177-3AD203B41FA5}">
                      <a16:colId xmlns:a16="http://schemas.microsoft.com/office/drawing/2014/main" val="1463846836"/>
                    </a:ext>
                  </a:extLst>
                </a:gridCol>
                <a:gridCol w="246888">
                  <a:extLst>
                    <a:ext uri="{9D8B030D-6E8A-4147-A177-3AD203B41FA5}">
                      <a16:colId xmlns:a16="http://schemas.microsoft.com/office/drawing/2014/main" val="170810149"/>
                    </a:ext>
                  </a:extLst>
                </a:gridCol>
                <a:gridCol w="246888">
                  <a:extLst>
                    <a:ext uri="{9D8B030D-6E8A-4147-A177-3AD203B41FA5}">
                      <a16:colId xmlns:a16="http://schemas.microsoft.com/office/drawing/2014/main" val="1884232069"/>
                    </a:ext>
                  </a:extLst>
                </a:gridCol>
                <a:gridCol w="246888">
                  <a:extLst>
                    <a:ext uri="{9D8B030D-6E8A-4147-A177-3AD203B41FA5}">
                      <a16:colId xmlns:a16="http://schemas.microsoft.com/office/drawing/2014/main" val="1386869845"/>
                    </a:ext>
                  </a:extLst>
                </a:gridCol>
                <a:gridCol w="246888">
                  <a:extLst>
                    <a:ext uri="{9D8B030D-6E8A-4147-A177-3AD203B41FA5}">
                      <a16:colId xmlns:a16="http://schemas.microsoft.com/office/drawing/2014/main" val="3029535448"/>
                    </a:ext>
                  </a:extLst>
                </a:gridCol>
                <a:gridCol w="246888">
                  <a:extLst>
                    <a:ext uri="{9D8B030D-6E8A-4147-A177-3AD203B41FA5}">
                      <a16:colId xmlns:a16="http://schemas.microsoft.com/office/drawing/2014/main" val="453647629"/>
                    </a:ext>
                  </a:extLst>
                </a:gridCol>
                <a:gridCol w="246888">
                  <a:extLst>
                    <a:ext uri="{9D8B030D-6E8A-4147-A177-3AD203B41FA5}">
                      <a16:colId xmlns:a16="http://schemas.microsoft.com/office/drawing/2014/main" val="4063596732"/>
                    </a:ext>
                  </a:extLst>
                </a:gridCol>
                <a:gridCol w="246888">
                  <a:extLst>
                    <a:ext uri="{9D8B030D-6E8A-4147-A177-3AD203B41FA5}">
                      <a16:colId xmlns:a16="http://schemas.microsoft.com/office/drawing/2014/main" val="86555063"/>
                    </a:ext>
                  </a:extLst>
                </a:gridCol>
                <a:gridCol w="246888">
                  <a:extLst>
                    <a:ext uri="{9D8B030D-6E8A-4147-A177-3AD203B41FA5}">
                      <a16:colId xmlns:a16="http://schemas.microsoft.com/office/drawing/2014/main" val="1404066513"/>
                    </a:ext>
                  </a:extLst>
                </a:gridCol>
                <a:gridCol w="246888">
                  <a:extLst>
                    <a:ext uri="{9D8B030D-6E8A-4147-A177-3AD203B41FA5}">
                      <a16:colId xmlns:a16="http://schemas.microsoft.com/office/drawing/2014/main" val="1290679481"/>
                    </a:ext>
                  </a:extLst>
                </a:gridCol>
                <a:gridCol w="246888">
                  <a:extLst>
                    <a:ext uri="{9D8B030D-6E8A-4147-A177-3AD203B41FA5}">
                      <a16:colId xmlns:a16="http://schemas.microsoft.com/office/drawing/2014/main" val="3811619226"/>
                    </a:ext>
                  </a:extLst>
                </a:gridCol>
                <a:gridCol w="246888">
                  <a:extLst>
                    <a:ext uri="{9D8B030D-6E8A-4147-A177-3AD203B41FA5}">
                      <a16:colId xmlns:a16="http://schemas.microsoft.com/office/drawing/2014/main" val="1940492333"/>
                    </a:ext>
                  </a:extLst>
                </a:gridCol>
                <a:gridCol w="246888">
                  <a:extLst>
                    <a:ext uri="{9D8B030D-6E8A-4147-A177-3AD203B41FA5}">
                      <a16:colId xmlns:a16="http://schemas.microsoft.com/office/drawing/2014/main" val="2578824970"/>
                    </a:ext>
                  </a:extLst>
                </a:gridCol>
                <a:gridCol w="246888">
                  <a:extLst>
                    <a:ext uri="{9D8B030D-6E8A-4147-A177-3AD203B41FA5}">
                      <a16:colId xmlns:a16="http://schemas.microsoft.com/office/drawing/2014/main" val="1017625737"/>
                    </a:ext>
                  </a:extLst>
                </a:gridCol>
                <a:gridCol w="246888">
                  <a:extLst>
                    <a:ext uri="{9D8B030D-6E8A-4147-A177-3AD203B41FA5}">
                      <a16:colId xmlns:a16="http://schemas.microsoft.com/office/drawing/2014/main" val="4015937074"/>
                    </a:ext>
                  </a:extLst>
                </a:gridCol>
                <a:gridCol w="246888">
                  <a:extLst>
                    <a:ext uri="{9D8B030D-6E8A-4147-A177-3AD203B41FA5}">
                      <a16:colId xmlns:a16="http://schemas.microsoft.com/office/drawing/2014/main" val="2870360623"/>
                    </a:ext>
                  </a:extLst>
                </a:gridCol>
                <a:gridCol w="246888">
                  <a:extLst>
                    <a:ext uri="{9D8B030D-6E8A-4147-A177-3AD203B41FA5}">
                      <a16:colId xmlns:a16="http://schemas.microsoft.com/office/drawing/2014/main" val="1658384191"/>
                    </a:ext>
                  </a:extLst>
                </a:gridCol>
                <a:gridCol w="246888">
                  <a:extLst>
                    <a:ext uri="{9D8B030D-6E8A-4147-A177-3AD203B41FA5}">
                      <a16:colId xmlns:a16="http://schemas.microsoft.com/office/drawing/2014/main" val="3817857767"/>
                    </a:ext>
                  </a:extLst>
                </a:gridCol>
                <a:gridCol w="208280">
                  <a:extLst>
                    <a:ext uri="{9D8B030D-6E8A-4147-A177-3AD203B41FA5}">
                      <a16:colId xmlns:a16="http://schemas.microsoft.com/office/drawing/2014/main" val="1811980717"/>
                    </a:ext>
                  </a:extLst>
                </a:gridCol>
                <a:gridCol w="208280">
                  <a:extLst>
                    <a:ext uri="{9D8B030D-6E8A-4147-A177-3AD203B41FA5}">
                      <a16:colId xmlns:a16="http://schemas.microsoft.com/office/drawing/2014/main" val="534688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290462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- 2019-11-12 13:00:30</a:t>
                      </a:r>
                      <a:r>
                        <a:rPr kumimoji="0" lang="de-DE" sz="1000" b="0" i="0" u="none" strike="noStrike" kern="1200" cap="none" spc="0" normalizeH="0" baseline="0" noProof="0">
                          <a:ln>
                            <a:noFill/>
                          </a:ln>
                          <a:solidFill>
                            <a:prstClr val="black"/>
                          </a:solidFill>
                          <a:effectLst/>
                          <a:uLnTx/>
                          <a:uFillTx/>
                          <a:latin typeface="+mn-lt"/>
                          <a:ea typeface="+mn-ea"/>
                          <a:cs typeface="+mn-cs"/>
                        </a:rPr>
                        <a:t>
 Ein Lobgedicht auf die Wetterau! ☺️😍 Was ist euer Lieblingsort in der Region?
Friedberg Hessen | Die Wetterau | BORN IN THE WETTERAU | Eisenbahnfreunde Wetterau e.V.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https://scontent.xx.fbcdn.net/v/t15.5256-10/p160x160/71737308_1450144001826539_1043777202975408128_n.jpg?_nc_cat=100&amp;_nc_oc=AQnP26E6szg2-080SN9jUCYqB-ftYInrcHBxWwbLSslpOjsqMYIgHEqX3_SqgdGpZsw&amp;_nc_ht=scontent.xx&amp;oh=9f34ea3def36e12f29e361a6fb3d4278&amp;oe=5E58CBD5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39.37 %</a:t>
                      </a:r>
                    </a:p>
                  </a:txBody>
                  <a:tcPr/>
                </a:tc>
                <a:extLst>
                  <a:ext uri="{0D108BD9-81ED-4DB2-BD59-A6C34878D82A}">
                    <a16:rowId xmlns:a16="http://schemas.microsoft.com/office/drawing/2014/main" val="2081722628"/>
                  </a:ext>
                </a:extLst>
              </a:tr>
            </a:tbl>
          </a:graphicData>
        </a:graphic>
      </p:graphicFrame>
      <p:sp>
        <p:nvSpPr>
          <p:cNvPr id="4" name="Text Placeholder 3">
            <a:extLst>
              <a:ext uri="{FF2B5EF4-FFF2-40B4-BE49-F238E27FC236}">
                <a16:creationId xmlns:a16="http://schemas.microsoft.com/office/drawing/2014/main" id="{D770AF09-8A2E-4ACF-975C-681571BDBE7F}"/>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1005304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756E-200F-4089-B858-35A815437F43}"/>
              </a:ext>
            </a:extLst>
          </p:cNvPr>
          <p:cNvSpPr>
            <a:spLocks noGrp="1"/>
          </p:cNvSpPr>
          <p:nvPr>
            <p:ph type="title"/>
          </p:nvPr>
        </p:nvSpPr>
        <p:spPr/>
        <p:txBody>
          <a:bodyPr/>
          <a:lstStyle/>
          <a:p>
            <a:r>
              <a:rPr lang="en-US"/>
              <a:t>Facebook Own Videos Table | hr-fernsehen - 16 of 22</a:t>
            </a:r>
          </a:p>
        </p:txBody>
      </p:sp>
      <p:graphicFrame>
        <p:nvGraphicFramePr>
          <p:cNvPr id="5" name="Table Placeholder 4">
            <a:extLst>
              <a:ext uri="{FF2B5EF4-FFF2-40B4-BE49-F238E27FC236}">
                <a16:creationId xmlns:a16="http://schemas.microsoft.com/office/drawing/2014/main" id="{6DC8B0EE-3DC3-4BF1-9ED3-CBA6628813B9}"/>
              </a:ext>
            </a:extLst>
          </p:cNvPr>
          <p:cNvGraphicFramePr>
            <a:graphicFrameLocks noGrp="1"/>
          </p:cNvGraphicFramePr>
          <p:nvPr>
            <p:ph type="tbl" sz="quarter" idx="13"/>
            <p:extLst>
              <p:ext uri="{D42A27DB-BD31-4B8C-83A1-F6EECF244321}">
                <p14:modId xmlns:p14="http://schemas.microsoft.com/office/powerpoint/2010/main" val="3149728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2394832"/>
                    </a:ext>
                  </a:extLst>
                </a:gridCol>
                <a:gridCol w="987552">
                  <a:extLst>
                    <a:ext uri="{9D8B030D-6E8A-4147-A177-3AD203B41FA5}">
                      <a16:colId xmlns:a16="http://schemas.microsoft.com/office/drawing/2014/main" val="3212827553"/>
                    </a:ext>
                  </a:extLst>
                </a:gridCol>
                <a:gridCol w="208280">
                  <a:extLst>
                    <a:ext uri="{9D8B030D-6E8A-4147-A177-3AD203B41FA5}">
                      <a16:colId xmlns:a16="http://schemas.microsoft.com/office/drawing/2014/main" val="2327311714"/>
                    </a:ext>
                  </a:extLst>
                </a:gridCol>
                <a:gridCol w="246888">
                  <a:extLst>
                    <a:ext uri="{9D8B030D-6E8A-4147-A177-3AD203B41FA5}">
                      <a16:colId xmlns:a16="http://schemas.microsoft.com/office/drawing/2014/main" val="1302867702"/>
                    </a:ext>
                  </a:extLst>
                </a:gridCol>
                <a:gridCol w="246888">
                  <a:extLst>
                    <a:ext uri="{9D8B030D-6E8A-4147-A177-3AD203B41FA5}">
                      <a16:colId xmlns:a16="http://schemas.microsoft.com/office/drawing/2014/main" val="2083997308"/>
                    </a:ext>
                  </a:extLst>
                </a:gridCol>
                <a:gridCol w="246888">
                  <a:extLst>
                    <a:ext uri="{9D8B030D-6E8A-4147-A177-3AD203B41FA5}">
                      <a16:colId xmlns:a16="http://schemas.microsoft.com/office/drawing/2014/main" val="1676457851"/>
                    </a:ext>
                  </a:extLst>
                </a:gridCol>
                <a:gridCol w="246888">
                  <a:extLst>
                    <a:ext uri="{9D8B030D-6E8A-4147-A177-3AD203B41FA5}">
                      <a16:colId xmlns:a16="http://schemas.microsoft.com/office/drawing/2014/main" val="2420040354"/>
                    </a:ext>
                  </a:extLst>
                </a:gridCol>
                <a:gridCol w="246888">
                  <a:extLst>
                    <a:ext uri="{9D8B030D-6E8A-4147-A177-3AD203B41FA5}">
                      <a16:colId xmlns:a16="http://schemas.microsoft.com/office/drawing/2014/main" val="3402468763"/>
                    </a:ext>
                  </a:extLst>
                </a:gridCol>
                <a:gridCol w="246888">
                  <a:extLst>
                    <a:ext uri="{9D8B030D-6E8A-4147-A177-3AD203B41FA5}">
                      <a16:colId xmlns:a16="http://schemas.microsoft.com/office/drawing/2014/main" val="2125126654"/>
                    </a:ext>
                  </a:extLst>
                </a:gridCol>
                <a:gridCol w="246888">
                  <a:extLst>
                    <a:ext uri="{9D8B030D-6E8A-4147-A177-3AD203B41FA5}">
                      <a16:colId xmlns:a16="http://schemas.microsoft.com/office/drawing/2014/main" val="47620659"/>
                    </a:ext>
                  </a:extLst>
                </a:gridCol>
                <a:gridCol w="246888">
                  <a:extLst>
                    <a:ext uri="{9D8B030D-6E8A-4147-A177-3AD203B41FA5}">
                      <a16:colId xmlns:a16="http://schemas.microsoft.com/office/drawing/2014/main" val="3484639767"/>
                    </a:ext>
                  </a:extLst>
                </a:gridCol>
                <a:gridCol w="246888">
                  <a:extLst>
                    <a:ext uri="{9D8B030D-6E8A-4147-A177-3AD203B41FA5}">
                      <a16:colId xmlns:a16="http://schemas.microsoft.com/office/drawing/2014/main" val="281073368"/>
                    </a:ext>
                  </a:extLst>
                </a:gridCol>
                <a:gridCol w="246888">
                  <a:extLst>
                    <a:ext uri="{9D8B030D-6E8A-4147-A177-3AD203B41FA5}">
                      <a16:colId xmlns:a16="http://schemas.microsoft.com/office/drawing/2014/main" val="2750036609"/>
                    </a:ext>
                  </a:extLst>
                </a:gridCol>
                <a:gridCol w="246888">
                  <a:extLst>
                    <a:ext uri="{9D8B030D-6E8A-4147-A177-3AD203B41FA5}">
                      <a16:colId xmlns:a16="http://schemas.microsoft.com/office/drawing/2014/main" val="994705915"/>
                    </a:ext>
                  </a:extLst>
                </a:gridCol>
                <a:gridCol w="246888">
                  <a:extLst>
                    <a:ext uri="{9D8B030D-6E8A-4147-A177-3AD203B41FA5}">
                      <a16:colId xmlns:a16="http://schemas.microsoft.com/office/drawing/2014/main" val="1962782703"/>
                    </a:ext>
                  </a:extLst>
                </a:gridCol>
                <a:gridCol w="246888">
                  <a:extLst>
                    <a:ext uri="{9D8B030D-6E8A-4147-A177-3AD203B41FA5}">
                      <a16:colId xmlns:a16="http://schemas.microsoft.com/office/drawing/2014/main" val="51355936"/>
                    </a:ext>
                  </a:extLst>
                </a:gridCol>
                <a:gridCol w="246888">
                  <a:extLst>
                    <a:ext uri="{9D8B030D-6E8A-4147-A177-3AD203B41FA5}">
                      <a16:colId xmlns:a16="http://schemas.microsoft.com/office/drawing/2014/main" val="3132784302"/>
                    </a:ext>
                  </a:extLst>
                </a:gridCol>
                <a:gridCol w="246888">
                  <a:extLst>
                    <a:ext uri="{9D8B030D-6E8A-4147-A177-3AD203B41FA5}">
                      <a16:colId xmlns:a16="http://schemas.microsoft.com/office/drawing/2014/main" val="3051567121"/>
                    </a:ext>
                  </a:extLst>
                </a:gridCol>
                <a:gridCol w="246888">
                  <a:extLst>
                    <a:ext uri="{9D8B030D-6E8A-4147-A177-3AD203B41FA5}">
                      <a16:colId xmlns:a16="http://schemas.microsoft.com/office/drawing/2014/main" val="3736769774"/>
                    </a:ext>
                  </a:extLst>
                </a:gridCol>
                <a:gridCol w="246888">
                  <a:extLst>
                    <a:ext uri="{9D8B030D-6E8A-4147-A177-3AD203B41FA5}">
                      <a16:colId xmlns:a16="http://schemas.microsoft.com/office/drawing/2014/main" val="1609928805"/>
                    </a:ext>
                  </a:extLst>
                </a:gridCol>
                <a:gridCol w="246888">
                  <a:extLst>
                    <a:ext uri="{9D8B030D-6E8A-4147-A177-3AD203B41FA5}">
                      <a16:colId xmlns:a16="http://schemas.microsoft.com/office/drawing/2014/main" val="1039712377"/>
                    </a:ext>
                  </a:extLst>
                </a:gridCol>
                <a:gridCol w="246888">
                  <a:extLst>
                    <a:ext uri="{9D8B030D-6E8A-4147-A177-3AD203B41FA5}">
                      <a16:colId xmlns:a16="http://schemas.microsoft.com/office/drawing/2014/main" val="732169678"/>
                    </a:ext>
                  </a:extLst>
                </a:gridCol>
                <a:gridCol w="208280">
                  <a:extLst>
                    <a:ext uri="{9D8B030D-6E8A-4147-A177-3AD203B41FA5}">
                      <a16:colId xmlns:a16="http://schemas.microsoft.com/office/drawing/2014/main" val="2171400650"/>
                    </a:ext>
                  </a:extLst>
                </a:gridCol>
                <a:gridCol w="208280">
                  <a:extLst>
                    <a:ext uri="{9D8B030D-6E8A-4147-A177-3AD203B41FA5}">
                      <a16:colId xmlns:a16="http://schemas.microsoft.com/office/drawing/2014/main" val="307053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57137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- 2019-11-12 12:17:08</a:t>
                      </a:r>
                      <a:r>
                        <a:rPr kumimoji="0" lang="de-DE" sz="1000" b="0" i="0" u="none" strike="noStrike" kern="1200" cap="none" spc="0" normalizeH="0" baseline="0" noProof="0">
                          <a:ln>
                            <a:noFill/>
                          </a:ln>
                          <a:solidFill>
                            <a:prstClr val="black"/>
                          </a:solidFill>
                          <a:effectLst/>
                          <a:uLnTx/>
                          <a:uFillTx/>
                          <a:latin typeface="+mn-lt"/>
                          <a:ea typeface="+mn-ea"/>
                          <a:cs typeface="+mn-cs"/>
                        </a:rPr>
                        <a:t>
 Hessens Burgen sind immer einen Ausflug wert! Auf der Ronneburg im Main-Kinzig-Kreis wohnen 20 Vögel. Falkner Walter Reinhart kümmert sich um die Tiere und stellt sie den Besuchern der Burg vor. #DieRatgeber
Burg Ronneburg | Burg Ronneburg Burgmuseum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https://scontent.xx.fbcdn.net/v/t15.5256-10/p168x128/72241128_537084777114526_3200530348177883136_n.jpg?_nc_cat=102&amp;_nc_oc=AQnkckkVrb4XBwV5lcAd6PPZcpSQsoHY3BCO0-X9IbxVx0u35ThKmgkDVuUyvctGlpE&amp;_nc_ht=scontent.xx&amp;oh=879cc37e1f7b0702962ea6f37c65e853&amp;oe=5E3FC3C5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42.97 %</a:t>
                      </a:r>
                    </a:p>
                  </a:txBody>
                  <a:tcPr/>
                </a:tc>
                <a:extLst>
                  <a:ext uri="{0D108BD9-81ED-4DB2-BD59-A6C34878D82A}">
                    <a16:rowId xmlns:a16="http://schemas.microsoft.com/office/drawing/2014/main" val="1868838805"/>
                  </a:ext>
                </a:extLst>
              </a:tr>
            </a:tbl>
          </a:graphicData>
        </a:graphic>
      </p:graphicFrame>
      <p:sp>
        <p:nvSpPr>
          <p:cNvPr id="4" name="Text Placeholder 3">
            <a:extLst>
              <a:ext uri="{FF2B5EF4-FFF2-40B4-BE49-F238E27FC236}">
                <a16:creationId xmlns:a16="http://schemas.microsoft.com/office/drawing/2014/main" id="{8E039E94-1E96-446C-8102-80A5C9C19DCF}"/>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3091339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A6597-3EA1-4CED-A248-D2706B4FEF9F}"/>
              </a:ext>
            </a:extLst>
          </p:cNvPr>
          <p:cNvSpPr>
            <a:spLocks noGrp="1"/>
          </p:cNvSpPr>
          <p:nvPr>
            <p:ph type="title"/>
          </p:nvPr>
        </p:nvSpPr>
        <p:spPr/>
        <p:txBody>
          <a:bodyPr/>
          <a:lstStyle/>
          <a:p>
            <a:r>
              <a:rPr lang="en-US"/>
              <a:t>Facebook Own Videos Table | hr-fernsehen - 17 of 22</a:t>
            </a:r>
          </a:p>
        </p:txBody>
      </p:sp>
      <p:graphicFrame>
        <p:nvGraphicFramePr>
          <p:cNvPr id="5" name="Table Placeholder 4">
            <a:extLst>
              <a:ext uri="{FF2B5EF4-FFF2-40B4-BE49-F238E27FC236}">
                <a16:creationId xmlns:a16="http://schemas.microsoft.com/office/drawing/2014/main" id="{227DDD2F-420A-4671-94E7-C46C568E4457}"/>
              </a:ext>
            </a:extLst>
          </p:cNvPr>
          <p:cNvGraphicFramePr>
            <a:graphicFrameLocks noGrp="1"/>
          </p:cNvGraphicFramePr>
          <p:nvPr>
            <p:ph type="tbl" sz="quarter" idx="13"/>
            <p:extLst>
              <p:ext uri="{D42A27DB-BD31-4B8C-83A1-F6EECF244321}">
                <p14:modId xmlns:p14="http://schemas.microsoft.com/office/powerpoint/2010/main" val="405678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6331221"/>
                    </a:ext>
                  </a:extLst>
                </a:gridCol>
                <a:gridCol w="987552">
                  <a:extLst>
                    <a:ext uri="{9D8B030D-6E8A-4147-A177-3AD203B41FA5}">
                      <a16:colId xmlns:a16="http://schemas.microsoft.com/office/drawing/2014/main" val="2645994977"/>
                    </a:ext>
                  </a:extLst>
                </a:gridCol>
                <a:gridCol w="208280">
                  <a:extLst>
                    <a:ext uri="{9D8B030D-6E8A-4147-A177-3AD203B41FA5}">
                      <a16:colId xmlns:a16="http://schemas.microsoft.com/office/drawing/2014/main" val="1664647055"/>
                    </a:ext>
                  </a:extLst>
                </a:gridCol>
                <a:gridCol w="246888">
                  <a:extLst>
                    <a:ext uri="{9D8B030D-6E8A-4147-A177-3AD203B41FA5}">
                      <a16:colId xmlns:a16="http://schemas.microsoft.com/office/drawing/2014/main" val="1648572572"/>
                    </a:ext>
                  </a:extLst>
                </a:gridCol>
                <a:gridCol w="246888">
                  <a:extLst>
                    <a:ext uri="{9D8B030D-6E8A-4147-A177-3AD203B41FA5}">
                      <a16:colId xmlns:a16="http://schemas.microsoft.com/office/drawing/2014/main" val="793539799"/>
                    </a:ext>
                  </a:extLst>
                </a:gridCol>
                <a:gridCol w="246888">
                  <a:extLst>
                    <a:ext uri="{9D8B030D-6E8A-4147-A177-3AD203B41FA5}">
                      <a16:colId xmlns:a16="http://schemas.microsoft.com/office/drawing/2014/main" val="2658283663"/>
                    </a:ext>
                  </a:extLst>
                </a:gridCol>
                <a:gridCol w="246888">
                  <a:extLst>
                    <a:ext uri="{9D8B030D-6E8A-4147-A177-3AD203B41FA5}">
                      <a16:colId xmlns:a16="http://schemas.microsoft.com/office/drawing/2014/main" val="4025805848"/>
                    </a:ext>
                  </a:extLst>
                </a:gridCol>
                <a:gridCol w="246888">
                  <a:extLst>
                    <a:ext uri="{9D8B030D-6E8A-4147-A177-3AD203B41FA5}">
                      <a16:colId xmlns:a16="http://schemas.microsoft.com/office/drawing/2014/main" val="1263177088"/>
                    </a:ext>
                  </a:extLst>
                </a:gridCol>
                <a:gridCol w="246888">
                  <a:extLst>
                    <a:ext uri="{9D8B030D-6E8A-4147-A177-3AD203B41FA5}">
                      <a16:colId xmlns:a16="http://schemas.microsoft.com/office/drawing/2014/main" val="3103200269"/>
                    </a:ext>
                  </a:extLst>
                </a:gridCol>
                <a:gridCol w="246888">
                  <a:extLst>
                    <a:ext uri="{9D8B030D-6E8A-4147-A177-3AD203B41FA5}">
                      <a16:colId xmlns:a16="http://schemas.microsoft.com/office/drawing/2014/main" val="2675832600"/>
                    </a:ext>
                  </a:extLst>
                </a:gridCol>
                <a:gridCol w="246888">
                  <a:extLst>
                    <a:ext uri="{9D8B030D-6E8A-4147-A177-3AD203B41FA5}">
                      <a16:colId xmlns:a16="http://schemas.microsoft.com/office/drawing/2014/main" val="3985930436"/>
                    </a:ext>
                  </a:extLst>
                </a:gridCol>
                <a:gridCol w="246888">
                  <a:extLst>
                    <a:ext uri="{9D8B030D-6E8A-4147-A177-3AD203B41FA5}">
                      <a16:colId xmlns:a16="http://schemas.microsoft.com/office/drawing/2014/main" val="3724187278"/>
                    </a:ext>
                  </a:extLst>
                </a:gridCol>
                <a:gridCol w="246888">
                  <a:extLst>
                    <a:ext uri="{9D8B030D-6E8A-4147-A177-3AD203B41FA5}">
                      <a16:colId xmlns:a16="http://schemas.microsoft.com/office/drawing/2014/main" val="640183212"/>
                    </a:ext>
                  </a:extLst>
                </a:gridCol>
                <a:gridCol w="246888">
                  <a:extLst>
                    <a:ext uri="{9D8B030D-6E8A-4147-A177-3AD203B41FA5}">
                      <a16:colId xmlns:a16="http://schemas.microsoft.com/office/drawing/2014/main" val="3213625825"/>
                    </a:ext>
                  </a:extLst>
                </a:gridCol>
                <a:gridCol w="246888">
                  <a:extLst>
                    <a:ext uri="{9D8B030D-6E8A-4147-A177-3AD203B41FA5}">
                      <a16:colId xmlns:a16="http://schemas.microsoft.com/office/drawing/2014/main" val="1152015936"/>
                    </a:ext>
                  </a:extLst>
                </a:gridCol>
                <a:gridCol w="246888">
                  <a:extLst>
                    <a:ext uri="{9D8B030D-6E8A-4147-A177-3AD203B41FA5}">
                      <a16:colId xmlns:a16="http://schemas.microsoft.com/office/drawing/2014/main" val="1138008719"/>
                    </a:ext>
                  </a:extLst>
                </a:gridCol>
                <a:gridCol w="246888">
                  <a:extLst>
                    <a:ext uri="{9D8B030D-6E8A-4147-A177-3AD203B41FA5}">
                      <a16:colId xmlns:a16="http://schemas.microsoft.com/office/drawing/2014/main" val="3486555525"/>
                    </a:ext>
                  </a:extLst>
                </a:gridCol>
                <a:gridCol w="246888">
                  <a:extLst>
                    <a:ext uri="{9D8B030D-6E8A-4147-A177-3AD203B41FA5}">
                      <a16:colId xmlns:a16="http://schemas.microsoft.com/office/drawing/2014/main" val="4211580770"/>
                    </a:ext>
                  </a:extLst>
                </a:gridCol>
                <a:gridCol w="246888">
                  <a:extLst>
                    <a:ext uri="{9D8B030D-6E8A-4147-A177-3AD203B41FA5}">
                      <a16:colId xmlns:a16="http://schemas.microsoft.com/office/drawing/2014/main" val="1010754230"/>
                    </a:ext>
                  </a:extLst>
                </a:gridCol>
                <a:gridCol w="246888">
                  <a:extLst>
                    <a:ext uri="{9D8B030D-6E8A-4147-A177-3AD203B41FA5}">
                      <a16:colId xmlns:a16="http://schemas.microsoft.com/office/drawing/2014/main" val="4157296939"/>
                    </a:ext>
                  </a:extLst>
                </a:gridCol>
                <a:gridCol w="246888">
                  <a:extLst>
                    <a:ext uri="{9D8B030D-6E8A-4147-A177-3AD203B41FA5}">
                      <a16:colId xmlns:a16="http://schemas.microsoft.com/office/drawing/2014/main" val="1957267841"/>
                    </a:ext>
                  </a:extLst>
                </a:gridCol>
                <a:gridCol w="246888">
                  <a:extLst>
                    <a:ext uri="{9D8B030D-6E8A-4147-A177-3AD203B41FA5}">
                      <a16:colId xmlns:a16="http://schemas.microsoft.com/office/drawing/2014/main" val="233659310"/>
                    </a:ext>
                  </a:extLst>
                </a:gridCol>
                <a:gridCol w="208280">
                  <a:extLst>
                    <a:ext uri="{9D8B030D-6E8A-4147-A177-3AD203B41FA5}">
                      <a16:colId xmlns:a16="http://schemas.microsoft.com/office/drawing/2014/main" val="375174876"/>
                    </a:ext>
                  </a:extLst>
                </a:gridCol>
                <a:gridCol w="208280">
                  <a:extLst>
                    <a:ext uri="{9D8B030D-6E8A-4147-A177-3AD203B41FA5}">
                      <a16:colId xmlns:a16="http://schemas.microsoft.com/office/drawing/2014/main" val="4231218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90342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- 2019-11-12 11:22:15</a:t>
                      </a:r>
                      <a:r>
                        <a:rPr kumimoji="0" lang="de-DE" sz="1000" b="0" i="0" u="none" strike="noStrike" kern="1200" cap="none" spc="0" normalizeH="0" baseline="0" noProof="0">
                          <a:ln>
                            <a:noFill/>
                          </a:ln>
                          <a:solidFill>
                            <a:prstClr val="black"/>
                          </a:solidFill>
                          <a:effectLst/>
                          <a:uLnTx/>
                          <a:uFillTx/>
                          <a:latin typeface="+mn-lt"/>
                          <a:ea typeface="+mn-ea"/>
                          <a:cs typeface="+mn-cs"/>
                        </a:rPr>
                        <a:t>
 25 Jahre lang war Katrin von Dauerschnupfen geplagt. Ihr ständiger Begleiter: Nasenspray. 👃🤷‍♀️ Dank eines operativen Eingriffs kann sie wieder frei atmen.  #DieRatgeber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https://scontent.xx.fbcdn.net/v/t15.5256-10/p168x128/72891643_2372517459744597_1855152845095960576_n.jpg?_nc_cat=108&amp;_nc_oc=AQk7qad5Mzv-GpPgByfedqWengpjqyalyzg7IZzYpR1ZSfa1JhlWu9rIJRYiaK7p5oc&amp;_nc_ht=scontent.xx&amp;oh=f84d72a83f0238e49b1e11ae036d1baf&amp;oe=5E56ED42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80.21 %</a:t>
                      </a:r>
                    </a:p>
                  </a:txBody>
                  <a:tcPr/>
                </a:tc>
                <a:extLst>
                  <a:ext uri="{0D108BD9-81ED-4DB2-BD59-A6C34878D82A}">
                    <a16:rowId xmlns:a16="http://schemas.microsoft.com/office/drawing/2014/main" val="2798977159"/>
                  </a:ext>
                </a:extLst>
              </a:tr>
            </a:tbl>
          </a:graphicData>
        </a:graphic>
      </p:graphicFrame>
      <p:sp>
        <p:nvSpPr>
          <p:cNvPr id="4" name="Text Placeholder 3">
            <a:extLst>
              <a:ext uri="{FF2B5EF4-FFF2-40B4-BE49-F238E27FC236}">
                <a16:creationId xmlns:a16="http://schemas.microsoft.com/office/drawing/2014/main" id="{A6A9D0CE-427E-43CD-BD4B-D4EEB733F40D}"/>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15990069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0E958-DAB7-4744-BB81-98783B533DFA}"/>
              </a:ext>
            </a:extLst>
          </p:cNvPr>
          <p:cNvSpPr>
            <a:spLocks noGrp="1"/>
          </p:cNvSpPr>
          <p:nvPr>
            <p:ph type="title"/>
          </p:nvPr>
        </p:nvSpPr>
        <p:spPr/>
        <p:txBody>
          <a:bodyPr/>
          <a:lstStyle/>
          <a:p>
            <a:r>
              <a:rPr lang="en-US"/>
              <a:t>Facebook Own Videos Table | hr-fernsehen - 18 of 22</a:t>
            </a:r>
          </a:p>
        </p:txBody>
      </p:sp>
      <p:graphicFrame>
        <p:nvGraphicFramePr>
          <p:cNvPr id="5" name="Table Placeholder 4">
            <a:extLst>
              <a:ext uri="{FF2B5EF4-FFF2-40B4-BE49-F238E27FC236}">
                <a16:creationId xmlns:a16="http://schemas.microsoft.com/office/drawing/2014/main" id="{2C09AE3B-0AF1-4F7E-824B-EBED3B3C1FBA}"/>
              </a:ext>
            </a:extLst>
          </p:cNvPr>
          <p:cNvGraphicFramePr>
            <a:graphicFrameLocks noGrp="1"/>
          </p:cNvGraphicFramePr>
          <p:nvPr>
            <p:ph type="tbl" sz="quarter" idx="13"/>
            <p:extLst>
              <p:ext uri="{D42A27DB-BD31-4B8C-83A1-F6EECF244321}">
                <p14:modId xmlns:p14="http://schemas.microsoft.com/office/powerpoint/2010/main" val="2119003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9044779"/>
                    </a:ext>
                  </a:extLst>
                </a:gridCol>
                <a:gridCol w="987552">
                  <a:extLst>
                    <a:ext uri="{9D8B030D-6E8A-4147-A177-3AD203B41FA5}">
                      <a16:colId xmlns:a16="http://schemas.microsoft.com/office/drawing/2014/main" val="3638298132"/>
                    </a:ext>
                  </a:extLst>
                </a:gridCol>
                <a:gridCol w="208280">
                  <a:extLst>
                    <a:ext uri="{9D8B030D-6E8A-4147-A177-3AD203B41FA5}">
                      <a16:colId xmlns:a16="http://schemas.microsoft.com/office/drawing/2014/main" val="62945542"/>
                    </a:ext>
                  </a:extLst>
                </a:gridCol>
                <a:gridCol w="246888">
                  <a:extLst>
                    <a:ext uri="{9D8B030D-6E8A-4147-A177-3AD203B41FA5}">
                      <a16:colId xmlns:a16="http://schemas.microsoft.com/office/drawing/2014/main" val="1251401193"/>
                    </a:ext>
                  </a:extLst>
                </a:gridCol>
                <a:gridCol w="246888">
                  <a:extLst>
                    <a:ext uri="{9D8B030D-6E8A-4147-A177-3AD203B41FA5}">
                      <a16:colId xmlns:a16="http://schemas.microsoft.com/office/drawing/2014/main" val="1778966320"/>
                    </a:ext>
                  </a:extLst>
                </a:gridCol>
                <a:gridCol w="246888">
                  <a:extLst>
                    <a:ext uri="{9D8B030D-6E8A-4147-A177-3AD203B41FA5}">
                      <a16:colId xmlns:a16="http://schemas.microsoft.com/office/drawing/2014/main" val="3655400844"/>
                    </a:ext>
                  </a:extLst>
                </a:gridCol>
                <a:gridCol w="246888">
                  <a:extLst>
                    <a:ext uri="{9D8B030D-6E8A-4147-A177-3AD203B41FA5}">
                      <a16:colId xmlns:a16="http://schemas.microsoft.com/office/drawing/2014/main" val="1693979535"/>
                    </a:ext>
                  </a:extLst>
                </a:gridCol>
                <a:gridCol w="246888">
                  <a:extLst>
                    <a:ext uri="{9D8B030D-6E8A-4147-A177-3AD203B41FA5}">
                      <a16:colId xmlns:a16="http://schemas.microsoft.com/office/drawing/2014/main" val="563579652"/>
                    </a:ext>
                  </a:extLst>
                </a:gridCol>
                <a:gridCol w="246888">
                  <a:extLst>
                    <a:ext uri="{9D8B030D-6E8A-4147-A177-3AD203B41FA5}">
                      <a16:colId xmlns:a16="http://schemas.microsoft.com/office/drawing/2014/main" val="3128883449"/>
                    </a:ext>
                  </a:extLst>
                </a:gridCol>
                <a:gridCol w="246888">
                  <a:extLst>
                    <a:ext uri="{9D8B030D-6E8A-4147-A177-3AD203B41FA5}">
                      <a16:colId xmlns:a16="http://schemas.microsoft.com/office/drawing/2014/main" val="1346931093"/>
                    </a:ext>
                  </a:extLst>
                </a:gridCol>
                <a:gridCol w="246888">
                  <a:extLst>
                    <a:ext uri="{9D8B030D-6E8A-4147-A177-3AD203B41FA5}">
                      <a16:colId xmlns:a16="http://schemas.microsoft.com/office/drawing/2014/main" val="2768271478"/>
                    </a:ext>
                  </a:extLst>
                </a:gridCol>
                <a:gridCol w="246888">
                  <a:extLst>
                    <a:ext uri="{9D8B030D-6E8A-4147-A177-3AD203B41FA5}">
                      <a16:colId xmlns:a16="http://schemas.microsoft.com/office/drawing/2014/main" val="340520933"/>
                    </a:ext>
                  </a:extLst>
                </a:gridCol>
                <a:gridCol w="246888">
                  <a:extLst>
                    <a:ext uri="{9D8B030D-6E8A-4147-A177-3AD203B41FA5}">
                      <a16:colId xmlns:a16="http://schemas.microsoft.com/office/drawing/2014/main" val="715478320"/>
                    </a:ext>
                  </a:extLst>
                </a:gridCol>
                <a:gridCol w="246888">
                  <a:extLst>
                    <a:ext uri="{9D8B030D-6E8A-4147-A177-3AD203B41FA5}">
                      <a16:colId xmlns:a16="http://schemas.microsoft.com/office/drawing/2014/main" val="3883677129"/>
                    </a:ext>
                  </a:extLst>
                </a:gridCol>
                <a:gridCol w="246888">
                  <a:extLst>
                    <a:ext uri="{9D8B030D-6E8A-4147-A177-3AD203B41FA5}">
                      <a16:colId xmlns:a16="http://schemas.microsoft.com/office/drawing/2014/main" val="3248826952"/>
                    </a:ext>
                  </a:extLst>
                </a:gridCol>
                <a:gridCol w="246888">
                  <a:extLst>
                    <a:ext uri="{9D8B030D-6E8A-4147-A177-3AD203B41FA5}">
                      <a16:colId xmlns:a16="http://schemas.microsoft.com/office/drawing/2014/main" val="31073727"/>
                    </a:ext>
                  </a:extLst>
                </a:gridCol>
                <a:gridCol w="246888">
                  <a:extLst>
                    <a:ext uri="{9D8B030D-6E8A-4147-A177-3AD203B41FA5}">
                      <a16:colId xmlns:a16="http://schemas.microsoft.com/office/drawing/2014/main" val="1596696447"/>
                    </a:ext>
                  </a:extLst>
                </a:gridCol>
                <a:gridCol w="246888">
                  <a:extLst>
                    <a:ext uri="{9D8B030D-6E8A-4147-A177-3AD203B41FA5}">
                      <a16:colId xmlns:a16="http://schemas.microsoft.com/office/drawing/2014/main" val="1397471477"/>
                    </a:ext>
                  </a:extLst>
                </a:gridCol>
                <a:gridCol w="246888">
                  <a:extLst>
                    <a:ext uri="{9D8B030D-6E8A-4147-A177-3AD203B41FA5}">
                      <a16:colId xmlns:a16="http://schemas.microsoft.com/office/drawing/2014/main" val="2236362905"/>
                    </a:ext>
                  </a:extLst>
                </a:gridCol>
                <a:gridCol w="246888">
                  <a:extLst>
                    <a:ext uri="{9D8B030D-6E8A-4147-A177-3AD203B41FA5}">
                      <a16:colId xmlns:a16="http://schemas.microsoft.com/office/drawing/2014/main" val="3923379970"/>
                    </a:ext>
                  </a:extLst>
                </a:gridCol>
                <a:gridCol w="246888">
                  <a:extLst>
                    <a:ext uri="{9D8B030D-6E8A-4147-A177-3AD203B41FA5}">
                      <a16:colId xmlns:a16="http://schemas.microsoft.com/office/drawing/2014/main" val="2663931311"/>
                    </a:ext>
                  </a:extLst>
                </a:gridCol>
                <a:gridCol w="246888">
                  <a:extLst>
                    <a:ext uri="{9D8B030D-6E8A-4147-A177-3AD203B41FA5}">
                      <a16:colId xmlns:a16="http://schemas.microsoft.com/office/drawing/2014/main" val="261538990"/>
                    </a:ext>
                  </a:extLst>
                </a:gridCol>
                <a:gridCol w="208280">
                  <a:extLst>
                    <a:ext uri="{9D8B030D-6E8A-4147-A177-3AD203B41FA5}">
                      <a16:colId xmlns:a16="http://schemas.microsoft.com/office/drawing/2014/main" val="4293914408"/>
                    </a:ext>
                  </a:extLst>
                </a:gridCol>
                <a:gridCol w="208280">
                  <a:extLst>
                    <a:ext uri="{9D8B030D-6E8A-4147-A177-3AD203B41FA5}">
                      <a16:colId xmlns:a16="http://schemas.microsoft.com/office/drawing/2014/main" val="3081655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385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- 2019-11-11 15:38:40</a:t>
                      </a:r>
                      <a:r>
                        <a:rPr kumimoji="0" lang="de-DE" sz="1000" b="0" i="0" u="none" strike="noStrike" kern="1200" cap="none" spc="0" normalizeH="0" baseline="0" noProof="0">
                          <a:ln>
                            <a:noFill/>
                          </a:ln>
                          <a:solidFill>
                            <a:prstClr val="black"/>
                          </a:solidFill>
                          <a:effectLst/>
                          <a:uLnTx/>
                          <a:uFillTx/>
                          <a:latin typeface="+mn-lt"/>
                          <a:ea typeface="+mn-ea"/>
                          <a:cs typeface="+mn-cs"/>
                        </a:rPr>
                        <a:t>
 Kennt Ihr auch so einen Beifahrer?🙄🚗 #DieRatgeber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https://scontent.xx.fbcdn.net/v/t15.5256-10/p160x160/72091902_437063646992425_4995281367383146496_n.jpg?_nc_cat=102&amp;_nc_oc=AQnA9qLFr7hWRiFL9O9IKWjvMlsjVpDvelsCtS2jk3KoTwPF0ABHYU6vkJdtVqNMWXY&amp;_nc_ht=scontent.xx&amp;oh=f862b15d45ad06a9057054417d0e1ea6&amp;oe=5E89A40F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61.55 %</a:t>
                      </a:r>
                    </a:p>
                  </a:txBody>
                  <a:tcPr/>
                </a:tc>
                <a:extLst>
                  <a:ext uri="{0D108BD9-81ED-4DB2-BD59-A6C34878D82A}">
                    <a16:rowId xmlns:a16="http://schemas.microsoft.com/office/drawing/2014/main" val="2726907071"/>
                  </a:ext>
                </a:extLst>
              </a:tr>
            </a:tbl>
          </a:graphicData>
        </a:graphic>
      </p:graphicFrame>
      <p:sp>
        <p:nvSpPr>
          <p:cNvPr id="4" name="Text Placeholder 3">
            <a:extLst>
              <a:ext uri="{FF2B5EF4-FFF2-40B4-BE49-F238E27FC236}">
                <a16:creationId xmlns:a16="http://schemas.microsoft.com/office/drawing/2014/main" id="{82A16714-792A-40AB-8DBA-441BB13E8492}"/>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35450865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5C293-D96E-45C8-9066-C0029337CD15}"/>
              </a:ext>
            </a:extLst>
          </p:cNvPr>
          <p:cNvSpPr>
            <a:spLocks noGrp="1"/>
          </p:cNvSpPr>
          <p:nvPr>
            <p:ph type="title"/>
          </p:nvPr>
        </p:nvSpPr>
        <p:spPr/>
        <p:txBody>
          <a:bodyPr/>
          <a:lstStyle/>
          <a:p>
            <a:r>
              <a:rPr lang="en-US"/>
              <a:t>Facebook Own Videos Table | hr-fernsehen - 19 of 22</a:t>
            </a:r>
          </a:p>
        </p:txBody>
      </p:sp>
      <p:graphicFrame>
        <p:nvGraphicFramePr>
          <p:cNvPr id="5" name="Table Placeholder 4">
            <a:extLst>
              <a:ext uri="{FF2B5EF4-FFF2-40B4-BE49-F238E27FC236}">
                <a16:creationId xmlns:a16="http://schemas.microsoft.com/office/drawing/2014/main" id="{B4981DB3-79A3-45C1-8738-ECB28976B092}"/>
              </a:ext>
            </a:extLst>
          </p:cNvPr>
          <p:cNvGraphicFramePr>
            <a:graphicFrameLocks noGrp="1"/>
          </p:cNvGraphicFramePr>
          <p:nvPr>
            <p:ph type="tbl" sz="quarter" idx="13"/>
            <p:extLst>
              <p:ext uri="{D42A27DB-BD31-4B8C-83A1-F6EECF244321}">
                <p14:modId xmlns:p14="http://schemas.microsoft.com/office/powerpoint/2010/main" val="446607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1531799"/>
                    </a:ext>
                  </a:extLst>
                </a:gridCol>
                <a:gridCol w="987552">
                  <a:extLst>
                    <a:ext uri="{9D8B030D-6E8A-4147-A177-3AD203B41FA5}">
                      <a16:colId xmlns:a16="http://schemas.microsoft.com/office/drawing/2014/main" val="2278731582"/>
                    </a:ext>
                  </a:extLst>
                </a:gridCol>
                <a:gridCol w="208280">
                  <a:extLst>
                    <a:ext uri="{9D8B030D-6E8A-4147-A177-3AD203B41FA5}">
                      <a16:colId xmlns:a16="http://schemas.microsoft.com/office/drawing/2014/main" val="2515313187"/>
                    </a:ext>
                  </a:extLst>
                </a:gridCol>
                <a:gridCol w="246888">
                  <a:extLst>
                    <a:ext uri="{9D8B030D-6E8A-4147-A177-3AD203B41FA5}">
                      <a16:colId xmlns:a16="http://schemas.microsoft.com/office/drawing/2014/main" val="137064322"/>
                    </a:ext>
                  </a:extLst>
                </a:gridCol>
                <a:gridCol w="246888">
                  <a:extLst>
                    <a:ext uri="{9D8B030D-6E8A-4147-A177-3AD203B41FA5}">
                      <a16:colId xmlns:a16="http://schemas.microsoft.com/office/drawing/2014/main" val="3213832403"/>
                    </a:ext>
                  </a:extLst>
                </a:gridCol>
                <a:gridCol w="246888">
                  <a:extLst>
                    <a:ext uri="{9D8B030D-6E8A-4147-A177-3AD203B41FA5}">
                      <a16:colId xmlns:a16="http://schemas.microsoft.com/office/drawing/2014/main" val="368209211"/>
                    </a:ext>
                  </a:extLst>
                </a:gridCol>
                <a:gridCol w="246888">
                  <a:extLst>
                    <a:ext uri="{9D8B030D-6E8A-4147-A177-3AD203B41FA5}">
                      <a16:colId xmlns:a16="http://schemas.microsoft.com/office/drawing/2014/main" val="3850346229"/>
                    </a:ext>
                  </a:extLst>
                </a:gridCol>
                <a:gridCol w="246888">
                  <a:extLst>
                    <a:ext uri="{9D8B030D-6E8A-4147-A177-3AD203B41FA5}">
                      <a16:colId xmlns:a16="http://schemas.microsoft.com/office/drawing/2014/main" val="3953504666"/>
                    </a:ext>
                  </a:extLst>
                </a:gridCol>
                <a:gridCol w="246888">
                  <a:extLst>
                    <a:ext uri="{9D8B030D-6E8A-4147-A177-3AD203B41FA5}">
                      <a16:colId xmlns:a16="http://schemas.microsoft.com/office/drawing/2014/main" val="2308301176"/>
                    </a:ext>
                  </a:extLst>
                </a:gridCol>
                <a:gridCol w="246888">
                  <a:extLst>
                    <a:ext uri="{9D8B030D-6E8A-4147-A177-3AD203B41FA5}">
                      <a16:colId xmlns:a16="http://schemas.microsoft.com/office/drawing/2014/main" val="31407428"/>
                    </a:ext>
                  </a:extLst>
                </a:gridCol>
                <a:gridCol w="246888">
                  <a:extLst>
                    <a:ext uri="{9D8B030D-6E8A-4147-A177-3AD203B41FA5}">
                      <a16:colId xmlns:a16="http://schemas.microsoft.com/office/drawing/2014/main" val="3279972453"/>
                    </a:ext>
                  </a:extLst>
                </a:gridCol>
                <a:gridCol w="246888">
                  <a:extLst>
                    <a:ext uri="{9D8B030D-6E8A-4147-A177-3AD203B41FA5}">
                      <a16:colId xmlns:a16="http://schemas.microsoft.com/office/drawing/2014/main" val="2845834011"/>
                    </a:ext>
                  </a:extLst>
                </a:gridCol>
                <a:gridCol w="246888">
                  <a:extLst>
                    <a:ext uri="{9D8B030D-6E8A-4147-A177-3AD203B41FA5}">
                      <a16:colId xmlns:a16="http://schemas.microsoft.com/office/drawing/2014/main" val="3306912174"/>
                    </a:ext>
                  </a:extLst>
                </a:gridCol>
                <a:gridCol w="246888">
                  <a:extLst>
                    <a:ext uri="{9D8B030D-6E8A-4147-A177-3AD203B41FA5}">
                      <a16:colId xmlns:a16="http://schemas.microsoft.com/office/drawing/2014/main" val="1229918647"/>
                    </a:ext>
                  </a:extLst>
                </a:gridCol>
                <a:gridCol w="246888">
                  <a:extLst>
                    <a:ext uri="{9D8B030D-6E8A-4147-A177-3AD203B41FA5}">
                      <a16:colId xmlns:a16="http://schemas.microsoft.com/office/drawing/2014/main" val="3312326729"/>
                    </a:ext>
                  </a:extLst>
                </a:gridCol>
                <a:gridCol w="246888">
                  <a:extLst>
                    <a:ext uri="{9D8B030D-6E8A-4147-A177-3AD203B41FA5}">
                      <a16:colId xmlns:a16="http://schemas.microsoft.com/office/drawing/2014/main" val="2490453095"/>
                    </a:ext>
                  </a:extLst>
                </a:gridCol>
                <a:gridCol w="246888">
                  <a:extLst>
                    <a:ext uri="{9D8B030D-6E8A-4147-A177-3AD203B41FA5}">
                      <a16:colId xmlns:a16="http://schemas.microsoft.com/office/drawing/2014/main" val="848710073"/>
                    </a:ext>
                  </a:extLst>
                </a:gridCol>
                <a:gridCol w="246888">
                  <a:extLst>
                    <a:ext uri="{9D8B030D-6E8A-4147-A177-3AD203B41FA5}">
                      <a16:colId xmlns:a16="http://schemas.microsoft.com/office/drawing/2014/main" val="1204782213"/>
                    </a:ext>
                  </a:extLst>
                </a:gridCol>
                <a:gridCol w="246888">
                  <a:extLst>
                    <a:ext uri="{9D8B030D-6E8A-4147-A177-3AD203B41FA5}">
                      <a16:colId xmlns:a16="http://schemas.microsoft.com/office/drawing/2014/main" val="3210848008"/>
                    </a:ext>
                  </a:extLst>
                </a:gridCol>
                <a:gridCol w="246888">
                  <a:extLst>
                    <a:ext uri="{9D8B030D-6E8A-4147-A177-3AD203B41FA5}">
                      <a16:colId xmlns:a16="http://schemas.microsoft.com/office/drawing/2014/main" val="3745711926"/>
                    </a:ext>
                  </a:extLst>
                </a:gridCol>
                <a:gridCol w="246888">
                  <a:extLst>
                    <a:ext uri="{9D8B030D-6E8A-4147-A177-3AD203B41FA5}">
                      <a16:colId xmlns:a16="http://schemas.microsoft.com/office/drawing/2014/main" val="676146763"/>
                    </a:ext>
                  </a:extLst>
                </a:gridCol>
                <a:gridCol w="246888">
                  <a:extLst>
                    <a:ext uri="{9D8B030D-6E8A-4147-A177-3AD203B41FA5}">
                      <a16:colId xmlns:a16="http://schemas.microsoft.com/office/drawing/2014/main" val="3814675015"/>
                    </a:ext>
                  </a:extLst>
                </a:gridCol>
                <a:gridCol w="208280">
                  <a:extLst>
                    <a:ext uri="{9D8B030D-6E8A-4147-A177-3AD203B41FA5}">
                      <a16:colId xmlns:a16="http://schemas.microsoft.com/office/drawing/2014/main" val="5952920"/>
                    </a:ext>
                  </a:extLst>
                </a:gridCol>
                <a:gridCol w="208280">
                  <a:extLst>
                    <a:ext uri="{9D8B030D-6E8A-4147-A177-3AD203B41FA5}">
                      <a16:colId xmlns:a16="http://schemas.microsoft.com/office/drawing/2014/main" val="71058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56230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- 2019-11-11 15:13:53</a:t>
                      </a:r>
                      <a:r>
                        <a:rPr kumimoji="0" lang="de-DE" sz="1000" b="0" i="0" u="none" strike="noStrike" kern="1200" cap="none" spc="0" normalizeH="0" baseline="0" noProof="0">
                          <a:ln>
                            <a:noFill/>
                          </a:ln>
                          <a:solidFill>
                            <a:prstClr val="black"/>
                          </a:solidFill>
                          <a:effectLst/>
                          <a:uLnTx/>
                          <a:uFillTx/>
                          <a:latin typeface="+mn-lt"/>
                          <a:ea typeface="+mn-ea"/>
                          <a:cs typeface="+mn-cs"/>
                        </a:rPr>
                        <a:t>
 Liebe Menschen aus Idstein! Ohne Euch wäre diese Sendung nicht möglich gewesen. DANKE! #TobisStädtetrip
Idstein-Live | Idsteiner Zeitung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https://scontent.xx.fbcdn.net/v/t15.5256-10/p168x128/73255932_536970203615483_2074142219517820928_n.jpg?_nc_cat=102&amp;_nc_oc=AQkRr5-zFhEv9gRfGzxF4aOA4x6hmGS3hsyAd4pE9L_VKftuPMnMf-e9uMo0KTHmQlw&amp;_nc_ht=scontent.xx&amp;oh=2795673f842bd38f249999213ca8f443&amp;oe=5E8AC135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13:23:24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64.43 %</a:t>
                      </a:r>
                    </a:p>
                  </a:txBody>
                  <a:tcPr/>
                </a:tc>
                <a:extLst>
                  <a:ext uri="{0D108BD9-81ED-4DB2-BD59-A6C34878D82A}">
                    <a16:rowId xmlns:a16="http://schemas.microsoft.com/office/drawing/2014/main" val="1166613453"/>
                  </a:ext>
                </a:extLst>
              </a:tr>
            </a:tbl>
          </a:graphicData>
        </a:graphic>
      </p:graphicFrame>
      <p:sp>
        <p:nvSpPr>
          <p:cNvPr id="4" name="Text Placeholder 3">
            <a:extLst>
              <a:ext uri="{FF2B5EF4-FFF2-40B4-BE49-F238E27FC236}">
                <a16:creationId xmlns:a16="http://schemas.microsoft.com/office/drawing/2014/main" id="{E159F8D8-CD82-4FAF-B4AB-54AD57734662}"/>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593731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F613B-2610-4BA1-B9F5-20F884F69209}"/>
              </a:ext>
            </a:extLst>
          </p:cNvPr>
          <p:cNvSpPr>
            <a:spLocks noGrp="1"/>
          </p:cNvSpPr>
          <p:nvPr>
            <p:ph type="title"/>
          </p:nvPr>
        </p:nvSpPr>
        <p:spPr/>
        <p:txBody>
          <a:bodyPr/>
          <a:lstStyle/>
          <a:p>
            <a:r>
              <a:rPr lang="en-US"/>
              <a:t>Facebook Own Videos Table | hr-fernsehen - 20 of 22</a:t>
            </a:r>
          </a:p>
        </p:txBody>
      </p:sp>
      <p:graphicFrame>
        <p:nvGraphicFramePr>
          <p:cNvPr id="5" name="Table Placeholder 4">
            <a:extLst>
              <a:ext uri="{FF2B5EF4-FFF2-40B4-BE49-F238E27FC236}">
                <a16:creationId xmlns:a16="http://schemas.microsoft.com/office/drawing/2014/main" id="{7A57B92A-E491-461A-9BD8-0C8BB96D0B6C}"/>
              </a:ext>
            </a:extLst>
          </p:cNvPr>
          <p:cNvGraphicFramePr>
            <a:graphicFrameLocks noGrp="1"/>
          </p:cNvGraphicFramePr>
          <p:nvPr>
            <p:ph type="tbl" sz="quarter" idx="13"/>
            <p:extLst>
              <p:ext uri="{D42A27DB-BD31-4B8C-83A1-F6EECF244321}">
                <p14:modId xmlns:p14="http://schemas.microsoft.com/office/powerpoint/2010/main" val="1581186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4710425"/>
                    </a:ext>
                  </a:extLst>
                </a:gridCol>
                <a:gridCol w="987552">
                  <a:extLst>
                    <a:ext uri="{9D8B030D-6E8A-4147-A177-3AD203B41FA5}">
                      <a16:colId xmlns:a16="http://schemas.microsoft.com/office/drawing/2014/main" val="1662158745"/>
                    </a:ext>
                  </a:extLst>
                </a:gridCol>
                <a:gridCol w="208280">
                  <a:extLst>
                    <a:ext uri="{9D8B030D-6E8A-4147-A177-3AD203B41FA5}">
                      <a16:colId xmlns:a16="http://schemas.microsoft.com/office/drawing/2014/main" val="129274329"/>
                    </a:ext>
                  </a:extLst>
                </a:gridCol>
                <a:gridCol w="246888">
                  <a:extLst>
                    <a:ext uri="{9D8B030D-6E8A-4147-A177-3AD203B41FA5}">
                      <a16:colId xmlns:a16="http://schemas.microsoft.com/office/drawing/2014/main" val="2385926615"/>
                    </a:ext>
                  </a:extLst>
                </a:gridCol>
                <a:gridCol w="246888">
                  <a:extLst>
                    <a:ext uri="{9D8B030D-6E8A-4147-A177-3AD203B41FA5}">
                      <a16:colId xmlns:a16="http://schemas.microsoft.com/office/drawing/2014/main" val="102592042"/>
                    </a:ext>
                  </a:extLst>
                </a:gridCol>
                <a:gridCol w="246888">
                  <a:extLst>
                    <a:ext uri="{9D8B030D-6E8A-4147-A177-3AD203B41FA5}">
                      <a16:colId xmlns:a16="http://schemas.microsoft.com/office/drawing/2014/main" val="2694429610"/>
                    </a:ext>
                  </a:extLst>
                </a:gridCol>
                <a:gridCol w="246888">
                  <a:extLst>
                    <a:ext uri="{9D8B030D-6E8A-4147-A177-3AD203B41FA5}">
                      <a16:colId xmlns:a16="http://schemas.microsoft.com/office/drawing/2014/main" val="3187655553"/>
                    </a:ext>
                  </a:extLst>
                </a:gridCol>
                <a:gridCol w="246888">
                  <a:extLst>
                    <a:ext uri="{9D8B030D-6E8A-4147-A177-3AD203B41FA5}">
                      <a16:colId xmlns:a16="http://schemas.microsoft.com/office/drawing/2014/main" val="854458456"/>
                    </a:ext>
                  </a:extLst>
                </a:gridCol>
                <a:gridCol w="246888">
                  <a:extLst>
                    <a:ext uri="{9D8B030D-6E8A-4147-A177-3AD203B41FA5}">
                      <a16:colId xmlns:a16="http://schemas.microsoft.com/office/drawing/2014/main" val="1316288822"/>
                    </a:ext>
                  </a:extLst>
                </a:gridCol>
                <a:gridCol w="246888">
                  <a:extLst>
                    <a:ext uri="{9D8B030D-6E8A-4147-A177-3AD203B41FA5}">
                      <a16:colId xmlns:a16="http://schemas.microsoft.com/office/drawing/2014/main" val="4143519340"/>
                    </a:ext>
                  </a:extLst>
                </a:gridCol>
                <a:gridCol w="246888">
                  <a:extLst>
                    <a:ext uri="{9D8B030D-6E8A-4147-A177-3AD203B41FA5}">
                      <a16:colId xmlns:a16="http://schemas.microsoft.com/office/drawing/2014/main" val="454041855"/>
                    </a:ext>
                  </a:extLst>
                </a:gridCol>
                <a:gridCol w="246888">
                  <a:extLst>
                    <a:ext uri="{9D8B030D-6E8A-4147-A177-3AD203B41FA5}">
                      <a16:colId xmlns:a16="http://schemas.microsoft.com/office/drawing/2014/main" val="680779133"/>
                    </a:ext>
                  </a:extLst>
                </a:gridCol>
                <a:gridCol w="246888">
                  <a:extLst>
                    <a:ext uri="{9D8B030D-6E8A-4147-A177-3AD203B41FA5}">
                      <a16:colId xmlns:a16="http://schemas.microsoft.com/office/drawing/2014/main" val="952429952"/>
                    </a:ext>
                  </a:extLst>
                </a:gridCol>
                <a:gridCol w="246888">
                  <a:extLst>
                    <a:ext uri="{9D8B030D-6E8A-4147-A177-3AD203B41FA5}">
                      <a16:colId xmlns:a16="http://schemas.microsoft.com/office/drawing/2014/main" val="4270752053"/>
                    </a:ext>
                  </a:extLst>
                </a:gridCol>
                <a:gridCol w="246888">
                  <a:extLst>
                    <a:ext uri="{9D8B030D-6E8A-4147-A177-3AD203B41FA5}">
                      <a16:colId xmlns:a16="http://schemas.microsoft.com/office/drawing/2014/main" val="491417066"/>
                    </a:ext>
                  </a:extLst>
                </a:gridCol>
                <a:gridCol w="246888">
                  <a:extLst>
                    <a:ext uri="{9D8B030D-6E8A-4147-A177-3AD203B41FA5}">
                      <a16:colId xmlns:a16="http://schemas.microsoft.com/office/drawing/2014/main" val="1095616233"/>
                    </a:ext>
                  </a:extLst>
                </a:gridCol>
                <a:gridCol w="246888">
                  <a:extLst>
                    <a:ext uri="{9D8B030D-6E8A-4147-A177-3AD203B41FA5}">
                      <a16:colId xmlns:a16="http://schemas.microsoft.com/office/drawing/2014/main" val="3556160052"/>
                    </a:ext>
                  </a:extLst>
                </a:gridCol>
                <a:gridCol w="246888">
                  <a:extLst>
                    <a:ext uri="{9D8B030D-6E8A-4147-A177-3AD203B41FA5}">
                      <a16:colId xmlns:a16="http://schemas.microsoft.com/office/drawing/2014/main" val="2462212957"/>
                    </a:ext>
                  </a:extLst>
                </a:gridCol>
                <a:gridCol w="246888">
                  <a:extLst>
                    <a:ext uri="{9D8B030D-6E8A-4147-A177-3AD203B41FA5}">
                      <a16:colId xmlns:a16="http://schemas.microsoft.com/office/drawing/2014/main" val="1969390702"/>
                    </a:ext>
                  </a:extLst>
                </a:gridCol>
                <a:gridCol w="246888">
                  <a:extLst>
                    <a:ext uri="{9D8B030D-6E8A-4147-A177-3AD203B41FA5}">
                      <a16:colId xmlns:a16="http://schemas.microsoft.com/office/drawing/2014/main" val="718505934"/>
                    </a:ext>
                  </a:extLst>
                </a:gridCol>
                <a:gridCol w="246888">
                  <a:extLst>
                    <a:ext uri="{9D8B030D-6E8A-4147-A177-3AD203B41FA5}">
                      <a16:colId xmlns:a16="http://schemas.microsoft.com/office/drawing/2014/main" val="2142040102"/>
                    </a:ext>
                  </a:extLst>
                </a:gridCol>
                <a:gridCol w="246888">
                  <a:extLst>
                    <a:ext uri="{9D8B030D-6E8A-4147-A177-3AD203B41FA5}">
                      <a16:colId xmlns:a16="http://schemas.microsoft.com/office/drawing/2014/main" val="344778240"/>
                    </a:ext>
                  </a:extLst>
                </a:gridCol>
                <a:gridCol w="208280">
                  <a:extLst>
                    <a:ext uri="{9D8B030D-6E8A-4147-A177-3AD203B41FA5}">
                      <a16:colId xmlns:a16="http://schemas.microsoft.com/office/drawing/2014/main" val="1140141684"/>
                    </a:ext>
                  </a:extLst>
                </a:gridCol>
                <a:gridCol w="208280">
                  <a:extLst>
                    <a:ext uri="{9D8B030D-6E8A-4147-A177-3AD203B41FA5}">
                      <a16:colId xmlns:a16="http://schemas.microsoft.com/office/drawing/2014/main" val="4169618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22406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- 2019-11-11 14:42:47</a:t>
                      </a:r>
                      <a:r>
                        <a:rPr kumimoji="0" lang="de-DE" sz="1000" b="0" i="0" u="none" strike="noStrike" kern="1200" cap="none" spc="0" normalizeH="0" baseline="0" noProof="0">
                          <a:ln>
                            <a:noFill/>
                          </a:ln>
                          <a:solidFill>
                            <a:prstClr val="black"/>
                          </a:solidFill>
                          <a:effectLst/>
                          <a:uLnTx/>
                          <a:uFillTx/>
                          <a:latin typeface="+mn-lt"/>
                          <a:ea typeface="+mn-ea"/>
                          <a:cs typeface="+mn-cs"/>
                        </a:rPr>
                        <a:t>
 Mit Tobi Kämmerer hr3 als Römer hätten es Asterix und Obelix nicht so leicht gehabt. 😜 #TobisStädtetrip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https://scontent.xx.fbcdn.net/v/t15.5256-10/p160x160/72721773_457711344868186_6011655613858185216_n.jpg?_nc_cat=108&amp;_nc_oc=AQkmhTuxqdT652nZa7bQxaEtydycxeOWuVKZfgEG_VurPzcdPKfN7Jo6FpdANwZ8AMs&amp;_nc_ht=scontent.xx&amp;oh=4ea0454e6f37bfeb2d93ac366068950a&amp;oe=5E859162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01:23:36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77.07 %</a:t>
                      </a:r>
                    </a:p>
                  </a:txBody>
                  <a:tcPr/>
                </a:tc>
                <a:extLst>
                  <a:ext uri="{0D108BD9-81ED-4DB2-BD59-A6C34878D82A}">
                    <a16:rowId xmlns:a16="http://schemas.microsoft.com/office/drawing/2014/main" val="1443807213"/>
                  </a:ext>
                </a:extLst>
              </a:tr>
            </a:tbl>
          </a:graphicData>
        </a:graphic>
      </p:graphicFrame>
      <p:sp>
        <p:nvSpPr>
          <p:cNvPr id="4" name="Text Placeholder 3">
            <a:extLst>
              <a:ext uri="{FF2B5EF4-FFF2-40B4-BE49-F238E27FC236}">
                <a16:creationId xmlns:a16="http://schemas.microsoft.com/office/drawing/2014/main" id="{F20ABB59-29A8-4219-86C6-A8445AD0DB9C}"/>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24211355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7A2A8-BE69-4327-B1A1-7E191269EBA1}"/>
              </a:ext>
            </a:extLst>
          </p:cNvPr>
          <p:cNvSpPr>
            <a:spLocks noGrp="1"/>
          </p:cNvSpPr>
          <p:nvPr>
            <p:ph type="title"/>
          </p:nvPr>
        </p:nvSpPr>
        <p:spPr/>
        <p:txBody>
          <a:bodyPr/>
          <a:lstStyle/>
          <a:p>
            <a:r>
              <a:rPr lang="en-US"/>
              <a:t>Facebook Own Videos Table | hr-fernsehen - 21 of 22</a:t>
            </a:r>
          </a:p>
        </p:txBody>
      </p:sp>
      <p:graphicFrame>
        <p:nvGraphicFramePr>
          <p:cNvPr id="5" name="Table Placeholder 4">
            <a:extLst>
              <a:ext uri="{FF2B5EF4-FFF2-40B4-BE49-F238E27FC236}">
                <a16:creationId xmlns:a16="http://schemas.microsoft.com/office/drawing/2014/main" id="{EF04BD6A-9A54-4BCD-96A1-7011F5BA9FFC}"/>
              </a:ext>
            </a:extLst>
          </p:cNvPr>
          <p:cNvGraphicFramePr>
            <a:graphicFrameLocks noGrp="1"/>
          </p:cNvGraphicFramePr>
          <p:nvPr>
            <p:ph type="tbl" sz="quarter" idx="13"/>
            <p:extLst>
              <p:ext uri="{D42A27DB-BD31-4B8C-83A1-F6EECF244321}">
                <p14:modId xmlns:p14="http://schemas.microsoft.com/office/powerpoint/2010/main" val="3399408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658156"/>
                    </a:ext>
                  </a:extLst>
                </a:gridCol>
                <a:gridCol w="987552">
                  <a:extLst>
                    <a:ext uri="{9D8B030D-6E8A-4147-A177-3AD203B41FA5}">
                      <a16:colId xmlns:a16="http://schemas.microsoft.com/office/drawing/2014/main" val="2970411954"/>
                    </a:ext>
                  </a:extLst>
                </a:gridCol>
                <a:gridCol w="208280">
                  <a:extLst>
                    <a:ext uri="{9D8B030D-6E8A-4147-A177-3AD203B41FA5}">
                      <a16:colId xmlns:a16="http://schemas.microsoft.com/office/drawing/2014/main" val="1787897534"/>
                    </a:ext>
                  </a:extLst>
                </a:gridCol>
                <a:gridCol w="246888">
                  <a:extLst>
                    <a:ext uri="{9D8B030D-6E8A-4147-A177-3AD203B41FA5}">
                      <a16:colId xmlns:a16="http://schemas.microsoft.com/office/drawing/2014/main" val="778930574"/>
                    </a:ext>
                  </a:extLst>
                </a:gridCol>
                <a:gridCol w="246888">
                  <a:extLst>
                    <a:ext uri="{9D8B030D-6E8A-4147-A177-3AD203B41FA5}">
                      <a16:colId xmlns:a16="http://schemas.microsoft.com/office/drawing/2014/main" val="1034192862"/>
                    </a:ext>
                  </a:extLst>
                </a:gridCol>
                <a:gridCol w="246888">
                  <a:extLst>
                    <a:ext uri="{9D8B030D-6E8A-4147-A177-3AD203B41FA5}">
                      <a16:colId xmlns:a16="http://schemas.microsoft.com/office/drawing/2014/main" val="28985702"/>
                    </a:ext>
                  </a:extLst>
                </a:gridCol>
                <a:gridCol w="246888">
                  <a:extLst>
                    <a:ext uri="{9D8B030D-6E8A-4147-A177-3AD203B41FA5}">
                      <a16:colId xmlns:a16="http://schemas.microsoft.com/office/drawing/2014/main" val="1679447365"/>
                    </a:ext>
                  </a:extLst>
                </a:gridCol>
                <a:gridCol w="246888">
                  <a:extLst>
                    <a:ext uri="{9D8B030D-6E8A-4147-A177-3AD203B41FA5}">
                      <a16:colId xmlns:a16="http://schemas.microsoft.com/office/drawing/2014/main" val="1649220631"/>
                    </a:ext>
                  </a:extLst>
                </a:gridCol>
                <a:gridCol w="246888">
                  <a:extLst>
                    <a:ext uri="{9D8B030D-6E8A-4147-A177-3AD203B41FA5}">
                      <a16:colId xmlns:a16="http://schemas.microsoft.com/office/drawing/2014/main" val="4257426550"/>
                    </a:ext>
                  </a:extLst>
                </a:gridCol>
                <a:gridCol w="246888">
                  <a:extLst>
                    <a:ext uri="{9D8B030D-6E8A-4147-A177-3AD203B41FA5}">
                      <a16:colId xmlns:a16="http://schemas.microsoft.com/office/drawing/2014/main" val="560690486"/>
                    </a:ext>
                  </a:extLst>
                </a:gridCol>
                <a:gridCol w="246888">
                  <a:extLst>
                    <a:ext uri="{9D8B030D-6E8A-4147-A177-3AD203B41FA5}">
                      <a16:colId xmlns:a16="http://schemas.microsoft.com/office/drawing/2014/main" val="335073726"/>
                    </a:ext>
                  </a:extLst>
                </a:gridCol>
                <a:gridCol w="246888">
                  <a:extLst>
                    <a:ext uri="{9D8B030D-6E8A-4147-A177-3AD203B41FA5}">
                      <a16:colId xmlns:a16="http://schemas.microsoft.com/office/drawing/2014/main" val="1896639971"/>
                    </a:ext>
                  </a:extLst>
                </a:gridCol>
                <a:gridCol w="246888">
                  <a:extLst>
                    <a:ext uri="{9D8B030D-6E8A-4147-A177-3AD203B41FA5}">
                      <a16:colId xmlns:a16="http://schemas.microsoft.com/office/drawing/2014/main" val="1384014117"/>
                    </a:ext>
                  </a:extLst>
                </a:gridCol>
                <a:gridCol w="246888">
                  <a:extLst>
                    <a:ext uri="{9D8B030D-6E8A-4147-A177-3AD203B41FA5}">
                      <a16:colId xmlns:a16="http://schemas.microsoft.com/office/drawing/2014/main" val="747059517"/>
                    </a:ext>
                  </a:extLst>
                </a:gridCol>
                <a:gridCol w="246888">
                  <a:extLst>
                    <a:ext uri="{9D8B030D-6E8A-4147-A177-3AD203B41FA5}">
                      <a16:colId xmlns:a16="http://schemas.microsoft.com/office/drawing/2014/main" val="551333134"/>
                    </a:ext>
                  </a:extLst>
                </a:gridCol>
                <a:gridCol w="246888">
                  <a:extLst>
                    <a:ext uri="{9D8B030D-6E8A-4147-A177-3AD203B41FA5}">
                      <a16:colId xmlns:a16="http://schemas.microsoft.com/office/drawing/2014/main" val="3866336588"/>
                    </a:ext>
                  </a:extLst>
                </a:gridCol>
                <a:gridCol w="246888">
                  <a:extLst>
                    <a:ext uri="{9D8B030D-6E8A-4147-A177-3AD203B41FA5}">
                      <a16:colId xmlns:a16="http://schemas.microsoft.com/office/drawing/2014/main" val="2007322412"/>
                    </a:ext>
                  </a:extLst>
                </a:gridCol>
                <a:gridCol w="246888">
                  <a:extLst>
                    <a:ext uri="{9D8B030D-6E8A-4147-A177-3AD203B41FA5}">
                      <a16:colId xmlns:a16="http://schemas.microsoft.com/office/drawing/2014/main" val="1590295132"/>
                    </a:ext>
                  </a:extLst>
                </a:gridCol>
                <a:gridCol w="246888">
                  <a:extLst>
                    <a:ext uri="{9D8B030D-6E8A-4147-A177-3AD203B41FA5}">
                      <a16:colId xmlns:a16="http://schemas.microsoft.com/office/drawing/2014/main" val="3843846375"/>
                    </a:ext>
                  </a:extLst>
                </a:gridCol>
                <a:gridCol w="246888">
                  <a:extLst>
                    <a:ext uri="{9D8B030D-6E8A-4147-A177-3AD203B41FA5}">
                      <a16:colId xmlns:a16="http://schemas.microsoft.com/office/drawing/2014/main" val="2730624804"/>
                    </a:ext>
                  </a:extLst>
                </a:gridCol>
                <a:gridCol w="246888">
                  <a:extLst>
                    <a:ext uri="{9D8B030D-6E8A-4147-A177-3AD203B41FA5}">
                      <a16:colId xmlns:a16="http://schemas.microsoft.com/office/drawing/2014/main" val="2783384570"/>
                    </a:ext>
                  </a:extLst>
                </a:gridCol>
                <a:gridCol w="246888">
                  <a:extLst>
                    <a:ext uri="{9D8B030D-6E8A-4147-A177-3AD203B41FA5}">
                      <a16:colId xmlns:a16="http://schemas.microsoft.com/office/drawing/2014/main" val="2926407125"/>
                    </a:ext>
                  </a:extLst>
                </a:gridCol>
                <a:gridCol w="208280">
                  <a:extLst>
                    <a:ext uri="{9D8B030D-6E8A-4147-A177-3AD203B41FA5}">
                      <a16:colId xmlns:a16="http://schemas.microsoft.com/office/drawing/2014/main" val="266899934"/>
                    </a:ext>
                  </a:extLst>
                </a:gridCol>
                <a:gridCol w="208280">
                  <a:extLst>
                    <a:ext uri="{9D8B030D-6E8A-4147-A177-3AD203B41FA5}">
                      <a16:colId xmlns:a16="http://schemas.microsoft.com/office/drawing/2014/main" val="2540333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550266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hr-fernsehen - 2019-11-11 11:59:08</a:t>
                      </a:r>
                      <a:r>
                        <a:rPr kumimoji="0" lang="de-DE" sz="1000" b="0" i="0" u="none" strike="noStrike" kern="1200" cap="none" spc="0" normalizeH="0" baseline="0" noProof="0">
                          <a:ln>
                            <a:noFill/>
                          </a:ln>
                          <a:solidFill>
                            <a:prstClr val="black"/>
                          </a:solidFill>
                          <a:effectLst/>
                          <a:uLnTx/>
                          <a:uFillTx/>
                          <a:latin typeface="+mn-lt"/>
                          <a:ea typeface="+mn-ea"/>
                          <a:cs typeface="+mn-cs"/>
                        </a:rPr>
                        <a:t>
 Ihr seid echt die Kreativsten! Bei so tollen Laternen kann ja beim Umzug nichts mehr schief gehen. Danke für eure Bilder!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https://scontent.xx.fbcdn.net/v/t15.5256-10/p160x160/71747997_2547717992125074_1329018488047534080_n.jpg?_nc_cat=103&amp;_nc_oc=AQnORb7VlK8qFgsfYziN6BnuU0IJISc1T3QbQbb1yCaVzWMS-o-Gkoy-EaYXbu6FO0w&amp;_nc_ht=scontent.xx&amp;oh=449e195704c06a11d7567a513bcfac76&amp;oe=5E5301D1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07:26:26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79.29 %</a:t>
                      </a:r>
                    </a:p>
                  </a:txBody>
                  <a:tcPr/>
                </a:tc>
                <a:extLst>
                  <a:ext uri="{0D108BD9-81ED-4DB2-BD59-A6C34878D82A}">
                    <a16:rowId xmlns:a16="http://schemas.microsoft.com/office/drawing/2014/main" val="120676100"/>
                  </a:ext>
                </a:extLst>
              </a:tr>
            </a:tbl>
          </a:graphicData>
        </a:graphic>
      </p:graphicFrame>
      <p:sp>
        <p:nvSpPr>
          <p:cNvPr id="4" name="Text Placeholder 3">
            <a:extLst>
              <a:ext uri="{FF2B5EF4-FFF2-40B4-BE49-F238E27FC236}">
                <a16:creationId xmlns:a16="http://schemas.microsoft.com/office/drawing/2014/main" id="{B1189491-D7E1-4742-A746-1572D9F54560}"/>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4151909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A363E-09CF-4AFA-B5D5-F2D6954AAC29}"/>
              </a:ext>
            </a:extLst>
          </p:cNvPr>
          <p:cNvSpPr>
            <a:spLocks noGrp="1"/>
          </p:cNvSpPr>
          <p:nvPr>
            <p:ph type="title"/>
          </p:nvPr>
        </p:nvSpPr>
        <p:spPr/>
        <p:txBody>
          <a:bodyPr/>
          <a:lstStyle/>
          <a:p>
            <a:r>
              <a:rPr lang="en-US"/>
              <a:t>Facebook Own Videos Table | hr-fernsehen - 22 of 22</a:t>
            </a:r>
          </a:p>
        </p:txBody>
      </p:sp>
      <p:graphicFrame>
        <p:nvGraphicFramePr>
          <p:cNvPr id="5" name="Table Placeholder 4">
            <a:extLst>
              <a:ext uri="{FF2B5EF4-FFF2-40B4-BE49-F238E27FC236}">
                <a16:creationId xmlns:a16="http://schemas.microsoft.com/office/drawing/2014/main" id="{86DA8986-2937-4390-B0AD-BDED06773612}"/>
              </a:ext>
            </a:extLst>
          </p:cNvPr>
          <p:cNvGraphicFramePr>
            <a:graphicFrameLocks noGrp="1"/>
          </p:cNvGraphicFramePr>
          <p:nvPr>
            <p:ph type="tbl" sz="quarter" idx="13"/>
            <p:extLst>
              <p:ext uri="{D42A27DB-BD31-4B8C-83A1-F6EECF244321}">
                <p14:modId xmlns:p14="http://schemas.microsoft.com/office/powerpoint/2010/main" val="839596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2252077"/>
                    </a:ext>
                  </a:extLst>
                </a:gridCol>
                <a:gridCol w="987552">
                  <a:extLst>
                    <a:ext uri="{9D8B030D-6E8A-4147-A177-3AD203B41FA5}">
                      <a16:colId xmlns:a16="http://schemas.microsoft.com/office/drawing/2014/main" val="3060449002"/>
                    </a:ext>
                  </a:extLst>
                </a:gridCol>
                <a:gridCol w="208280">
                  <a:extLst>
                    <a:ext uri="{9D8B030D-6E8A-4147-A177-3AD203B41FA5}">
                      <a16:colId xmlns:a16="http://schemas.microsoft.com/office/drawing/2014/main" val="3518882991"/>
                    </a:ext>
                  </a:extLst>
                </a:gridCol>
                <a:gridCol w="246888">
                  <a:extLst>
                    <a:ext uri="{9D8B030D-6E8A-4147-A177-3AD203B41FA5}">
                      <a16:colId xmlns:a16="http://schemas.microsoft.com/office/drawing/2014/main" val="2233272188"/>
                    </a:ext>
                  </a:extLst>
                </a:gridCol>
                <a:gridCol w="246888">
                  <a:extLst>
                    <a:ext uri="{9D8B030D-6E8A-4147-A177-3AD203B41FA5}">
                      <a16:colId xmlns:a16="http://schemas.microsoft.com/office/drawing/2014/main" val="1675646777"/>
                    </a:ext>
                  </a:extLst>
                </a:gridCol>
                <a:gridCol w="246888">
                  <a:extLst>
                    <a:ext uri="{9D8B030D-6E8A-4147-A177-3AD203B41FA5}">
                      <a16:colId xmlns:a16="http://schemas.microsoft.com/office/drawing/2014/main" val="1473169005"/>
                    </a:ext>
                  </a:extLst>
                </a:gridCol>
                <a:gridCol w="246888">
                  <a:extLst>
                    <a:ext uri="{9D8B030D-6E8A-4147-A177-3AD203B41FA5}">
                      <a16:colId xmlns:a16="http://schemas.microsoft.com/office/drawing/2014/main" val="1562477435"/>
                    </a:ext>
                  </a:extLst>
                </a:gridCol>
                <a:gridCol w="246888">
                  <a:extLst>
                    <a:ext uri="{9D8B030D-6E8A-4147-A177-3AD203B41FA5}">
                      <a16:colId xmlns:a16="http://schemas.microsoft.com/office/drawing/2014/main" val="2419919407"/>
                    </a:ext>
                  </a:extLst>
                </a:gridCol>
                <a:gridCol w="246888">
                  <a:extLst>
                    <a:ext uri="{9D8B030D-6E8A-4147-A177-3AD203B41FA5}">
                      <a16:colId xmlns:a16="http://schemas.microsoft.com/office/drawing/2014/main" val="2937395207"/>
                    </a:ext>
                  </a:extLst>
                </a:gridCol>
                <a:gridCol w="246888">
                  <a:extLst>
                    <a:ext uri="{9D8B030D-6E8A-4147-A177-3AD203B41FA5}">
                      <a16:colId xmlns:a16="http://schemas.microsoft.com/office/drawing/2014/main" val="2187054772"/>
                    </a:ext>
                  </a:extLst>
                </a:gridCol>
                <a:gridCol w="246888">
                  <a:extLst>
                    <a:ext uri="{9D8B030D-6E8A-4147-A177-3AD203B41FA5}">
                      <a16:colId xmlns:a16="http://schemas.microsoft.com/office/drawing/2014/main" val="855645456"/>
                    </a:ext>
                  </a:extLst>
                </a:gridCol>
                <a:gridCol w="246888">
                  <a:extLst>
                    <a:ext uri="{9D8B030D-6E8A-4147-A177-3AD203B41FA5}">
                      <a16:colId xmlns:a16="http://schemas.microsoft.com/office/drawing/2014/main" val="2529725241"/>
                    </a:ext>
                  </a:extLst>
                </a:gridCol>
                <a:gridCol w="246888">
                  <a:extLst>
                    <a:ext uri="{9D8B030D-6E8A-4147-A177-3AD203B41FA5}">
                      <a16:colId xmlns:a16="http://schemas.microsoft.com/office/drawing/2014/main" val="2842444231"/>
                    </a:ext>
                  </a:extLst>
                </a:gridCol>
                <a:gridCol w="246888">
                  <a:extLst>
                    <a:ext uri="{9D8B030D-6E8A-4147-A177-3AD203B41FA5}">
                      <a16:colId xmlns:a16="http://schemas.microsoft.com/office/drawing/2014/main" val="804987997"/>
                    </a:ext>
                  </a:extLst>
                </a:gridCol>
                <a:gridCol w="246888">
                  <a:extLst>
                    <a:ext uri="{9D8B030D-6E8A-4147-A177-3AD203B41FA5}">
                      <a16:colId xmlns:a16="http://schemas.microsoft.com/office/drawing/2014/main" val="1488489242"/>
                    </a:ext>
                  </a:extLst>
                </a:gridCol>
                <a:gridCol w="246888">
                  <a:extLst>
                    <a:ext uri="{9D8B030D-6E8A-4147-A177-3AD203B41FA5}">
                      <a16:colId xmlns:a16="http://schemas.microsoft.com/office/drawing/2014/main" val="1584393101"/>
                    </a:ext>
                  </a:extLst>
                </a:gridCol>
                <a:gridCol w="246888">
                  <a:extLst>
                    <a:ext uri="{9D8B030D-6E8A-4147-A177-3AD203B41FA5}">
                      <a16:colId xmlns:a16="http://schemas.microsoft.com/office/drawing/2014/main" val="2691050179"/>
                    </a:ext>
                  </a:extLst>
                </a:gridCol>
                <a:gridCol w="246888">
                  <a:extLst>
                    <a:ext uri="{9D8B030D-6E8A-4147-A177-3AD203B41FA5}">
                      <a16:colId xmlns:a16="http://schemas.microsoft.com/office/drawing/2014/main" val="1336677215"/>
                    </a:ext>
                  </a:extLst>
                </a:gridCol>
                <a:gridCol w="246888">
                  <a:extLst>
                    <a:ext uri="{9D8B030D-6E8A-4147-A177-3AD203B41FA5}">
                      <a16:colId xmlns:a16="http://schemas.microsoft.com/office/drawing/2014/main" val="1910294640"/>
                    </a:ext>
                  </a:extLst>
                </a:gridCol>
                <a:gridCol w="246888">
                  <a:extLst>
                    <a:ext uri="{9D8B030D-6E8A-4147-A177-3AD203B41FA5}">
                      <a16:colId xmlns:a16="http://schemas.microsoft.com/office/drawing/2014/main" val="3133465087"/>
                    </a:ext>
                  </a:extLst>
                </a:gridCol>
                <a:gridCol w="246888">
                  <a:extLst>
                    <a:ext uri="{9D8B030D-6E8A-4147-A177-3AD203B41FA5}">
                      <a16:colId xmlns:a16="http://schemas.microsoft.com/office/drawing/2014/main" val="410154060"/>
                    </a:ext>
                  </a:extLst>
                </a:gridCol>
                <a:gridCol w="246888">
                  <a:extLst>
                    <a:ext uri="{9D8B030D-6E8A-4147-A177-3AD203B41FA5}">
                      <a16:colId xmlns:a16="http://schemas.microsoft.com/office/drawing/2014/main" val="2470817731"/>
                    </a:ext>
                  </a:extLst>
                </a:gridCol>
                <a:gridCol w="208280">
                  <a:extLst>
                    <a:ext uri="{9D8B030D-6E8A-4147-A177-3AD203B41FA5}">
                      <a16:colId xmlns:a16="http://schemas.microsoft.com/office/drawing/2014/main" val="3568725095"/>
                    </a:ext>
                  </a:extLst>
                </a:gridCol>
                <a:gridCol w="208280">
                  <a:extLst>
                    <a:ext uri="{9D8B030D-6E8A-4147-A177-3AD203B41FA5}">
                      <a16:colId xmlns:a16="http://schemas.microsoft.com/office/drawing/2014/main" val="959344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79570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hr-fernsehen - 2019-11-09 17:00:07</a:t>
                      </a:r>
                      <a:r>
                        <a:rPr kumimoji="0" lang="en-US" sz="1000" b="0" i="0" u="none" strike="noStrike" kern="1200" cap="none" spc="0" normalizeH="0" baseline="0" noProof="0">
                          <a:ln>
                            <a:noFill/>
                          </a:ln>
                          <a:solidFill>
                            <a:prstClr val="black"/>
                          </a:solidFill>
                          <a:effectLst/>
                          <a:uLnTx/>
                          <a:uFillTx/>
                          <a:latin typeface="+mn-lt"/>
                          <a:ea typeface="+mn-ea"/>
                          <a:cs typeface="+mn-cs"/>
                        </a:rPr>
                        <a:t>
 Frankfurt ist Heimat von Menschen aus 180 Nationen. Aber was bedeutet Heimat eigentlich ganz genau und für einzelne Personen? Was bedeutet Heimat für dich? Diskutier mit!
Credibil | Axel Krause | Daniel Cohn-Bendit | Chantal Delsol - Fanpage | Dalibor Markovic | Meron Mendel | Bildungsstätte Anne Frank | Bianca Hauda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https://scontent.xx.fbcdn.net/v/t15.5256-10/p168x128/70391499_750354328769892_626872909465387008_n.jpg?_nc_cat=108&amp;_nc_oc=AQnRGJc-cnH_CxQpZPJAU6_Z9STiPocJ8YXAQE8osMInn5yOaJcIZo5hMt3f-Y0lM4w&amp;_nc_ht=scontent.xx&amp;oh=cb7902e248db89d6f4063c11559c62ad&amp;oe=5E565A72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11/18/2019 01:23:36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ENTERTAINMENT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68.02 %</a:t>
                      </a:r>
                    </a:p>
                  </a:txBody>
                  <a:tcPr/>
                </a:tc>
                <a:extLst>
                  <a:ext uri="{0D108BD9-81ED-4DB2-BD59-A6C34878D82A}">
                    <a16:rowId xmlns:a16="http://schemas.microsoft.com/office/drawing/2014/main" val="4134987016"/>
                  </a:ext>
                </a:extLst>
              </a:tr>
            </a:tbl>
          </a:graphicData>
        </a:graphic>
      </p:graphicFrame>
      <p:sp>
        <p:nvSpPr>
          <p:cNvPr id="4" name="Text Placeholder 3">
            <a:extLst>
              <a:ext uri="{FF2B5EF4-FFF2-40B4-BE49-F238E27FC236}">
                <a16:creationId xmlns:a16="http://schemas.microsoft.com/office/drawing/2014/main" id="{4913B6EA-DF6D-462D-97D1-D3D66BE842BD}"/>
              </a:ext>
            </a:extLst>
          </p:cNvPr>
          <p:cNvSpPr>
            <a:spLocks noGrp="1"/>
          </p:cNvSpPr>
          <p:nvPr>
            <p:ph type="body" sz="quarter" idx="14"/>
          </p:nvPr>
        </p:nvSpPr>
        <p:spPr/>
        <p:txBody>
          <a:bodyPr/>
          <a:lstStyle/>
          <a:p>
            <a:r>
              <a:rPr lang="en-US"/>
              <a:t>11/09/2019 - 11/17/2019</a:t>
            </a:r>
          </a:p>
        </p:txBody>
      </p:sp>
    </p:spTree>
    <p:extLst>
      <p:ext uri="{BB962C8B-B14F-4D97-AF65-F5344CB8AC3E}">
        <p14:creationId xmlns:p14="http://schemas.microsoft.com/office/powerpoint/2010/main" val="18640111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14</TotalTime>
  <Words>3311</Words>
  <Application>Microsoft Office PowerPoint</Application>
  <PresentationFormat>On-screen Show (4:3)</PresentationFormat>
  <Paragraphs>1076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Own Videos Table | hr-fernsehen - 1 of 22</vt:lpstr>
      <vt:lpstr>Facebook Own Videos Table | hr-fernsehen - 2 of 22</vt:lpstr>
      <vt:lpstr>Facebook Own Videos Table | hr-fernsehen - 3 of 22</vt:lpstr>
      <vt:lpstr>Facebook Own Videos Table | hr-fernsehen - 4 of 22</vt:lpstr>
      <vt:lpstr>Facebook Own Videos Table | hr-fernsehen - 5 of 22</vt:lpstr>
      <vt:lpstr>Facebook Own Videos Table | hr-fernsehen - 6 of 22</vt:lpstr>
      <vt:lpstr>Facebook Own Videos Table | hr-fernsehen - 7 of 22</vt:lpstr>
      <vt:lpstr>Facebook Own Videos Table | hr-fernsehen - 8 of 22</vt:lpstr>
      <vt:lpstr>Facebook Own Videos Table | hr-fernsehen - 9 of 22</vt:lpstr>
      <vt:lpstr>Facebook Own Videos Table | hr-fernsehen - 10 of 22</vt:lpstr>
      <vt:lpstr>Facebook Own Videos Table | hr-fernsehen - 11 of 22</vt:lpstr>
      <vt:lpstr>Facebook Own Videos Table | hr-fernsehen - 12 of 22</vt:lpstr>
      <vt:lpstr>Facebook Own Videos Table | hr-fernsehen - 13 of 22</vt:lpstr>
      <vt:lpstr>Facebook Own Videos Table | hr-fernsehen - 14 of 22</vt:lpstr>
      <vt:lpstr>Facebook Own Videos Table | hr-fernsehen - 15 of 22</vt:lpstr>
      <vt:lpstr>Facebook Own Videos Table | hr-fernsehen - 16 of 22</vt:lpstr>
      <vt:lpstr>Facebook Own Videos Table | hr-fernsehen - 17 of 22</vt:lpstr>
      <vt:lpstr>Facebook Own Videos Table | hr-fernsehen - 18 of 22</vt:lpstr>
      <vt:lpstr>Facebook Own Videos Table | hr-fernsehen - 19 of 22</vt:lpstr>
      <vt:lpstr>Facebook Own Videos Table | hr-fernsehen - 20 of 22</vt:lpstr>
      <vt:lpstr>Facebook Own Videos Table | hr-fernsehen - 21 of 22</vt:lpstr>
      <vt:lpstr>Facebook Own Videos Table | hr-fernsehen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2019-11-18T12:53:38Z</dcterms:created>
  <dcterms:modified xsi:type="dcterms:W3CDTF">2019-11-18T13:08:30Z</dcterms:modified>
</cp:coreProperties>
</file>