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0769A-7E33-4D90-ACF7-60B9F8ACD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w/ Summary Line | Alle Facebook hr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3F1130-AB68-4341-BCBA-310BB87EF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856420"/>
              </p:ext>
            </p:extLst>
          </p:nvPr>
        </p:nvGraphicFramePr>
        <p:xfrm>
          <a:off x="457200" y="1731963"/>
          <a:ext cx="821314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982">
                  <a:extLst>
                    <a:ext uri="{9D8B030D-6E8A-4147-A177-3AD203B41FA5}">
                      <a16:colId xmlns:a16="http://schemas.microsoft.com/office/drawing/2014/main" val="32382152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806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68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750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787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177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26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51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62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83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14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49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106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802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7397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631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195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9430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101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90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31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966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63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91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42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55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762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CDBEE-4982-4569-A613-3294C26EB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18071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6D3D5-0621-4568-85A8-7389D7E0E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w/ Summary Line | Alle Facebook hr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E25DF-BFFF-4537-B61C-11E4E60CB1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3731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982">
                  <a:extLst>
                    <a:ext uri="{9D8B030D-6E8A-4147-A177-3AD203B41FA5}">
                      <a16:colId xmlns:a16="http://schemas.microsoft.com/office/drawing/2014/main" val="40295955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1728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07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2338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469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209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30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604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4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459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442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887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872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1728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906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330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91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94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84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221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29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693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73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44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hr2-kultur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3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hessenschau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3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Plusminus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568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8B5FB-578B-4BEC-A873-95E18A852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57688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EBC9E-413D-46DD-B3B5-DBD3F62F7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w/ Summary Line | Alle Facebook hr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FCC72-BA9E-45CC-8361-C8F1917FC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0346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982">
                  <a:extLst>
                    <a:ext uri="{9D8B030D-6E8A-4147-A177-3AD203B41FA5}">
                      <a16:colId xmlns:a16="http://schemas.microsoft.com/office/drawing/2014/main" val="59792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011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024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059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737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01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956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966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20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2492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999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400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182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238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161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330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129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58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6519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7971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301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34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56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9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maintower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2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hr-Sinfonieorchester - Frankfurt Radio 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01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-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063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365EF-5596-402D-A131-424FCAAD7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17755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6FC23-00E1-40AC-AD21-72C45DEE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w/ Summary Line | Alle Facebook hr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D3E95-A9C9-41E4-9F3F-88EEA3214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076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982">
                  <a:extLst>
                    <a:ext uri="{9D8B030D-6E8A-4147-A177-3AD203B41FA5}">
                      <a16:colId xmlns:a16="http://schemas.microsoft.com/office/drawing/2014/main" val="41037771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100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78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22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4179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376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1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8011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760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542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60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14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26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018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43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8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257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058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655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4392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250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8570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77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Börse 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26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MEX. das marktmagazin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7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Giraffe, Erdmännchen &amp; Co.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93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Hessischer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709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593F-9030-4E06-B3ED-348068AF8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37371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579A-7D42-42B6-8472-2107815D3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Key Metrics Table w/ Summary Line | Alle Facebook hr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20C646-C80C-4D16-BD0F-C28F2109D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8724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7982">
                  <a:extLst>
                    <a:ext uri="{9D8B030D-6E8A-4147-A177-3AD203B41FA5}">
                      <a16:colId xmlns:a16="http://schemas.microsoft.com/office/drawing/2014/main" val="1482594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173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8892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941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607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427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6232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338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078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530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043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195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826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915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08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160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872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007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31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154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97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232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53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791865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57773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1277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177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459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138590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12104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92063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7303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14396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6447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6277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12104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84898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55565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208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0.59%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35.25%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98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A977B-166A-4D0D-945C-0C208771F0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01917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727</Words>
  <Application>Microsoft Office PowerPoint</Application>
  <PresentationFormat>On-screen Show (4:3)</PresentationFormat>
  <Paragraphs>494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FB - Key Metrics Table w/ Summary Line | Alle Facebook hr - 1 of 5</vt:lpstr>
      <vt:lpstr>Facebook FB - Key Metrics Table w/ Summary Line | Alle Facebook hr - 2 of 5</vt:lpstr>
      <vt:lpstr>Facebook FB - Key Metrics Table w/ Summary Line | Alle Facebook hr - 3 of 5</vt:lpstr>
      <vt:lpstr>Facebook FB - Key Metrics Table w/ Summary Line | Alle Facebook hr - 4 of 5</vt:lpstr>
      <vt:lpstr>Facebook FB - Key Metrics Table w/ Summary Line | Alle Facebook hr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Key Metrics Table w/ Summary Line | Alle Facebook hr - 1 of 5</dc:title>
  <dc:creator>Administrator</dc:creator>
  <cp:lastModifiedBy>Administrator</cp:lastModifiedBy>
  <cp:revision>1</cp:revision>
  <dcterms:created xsi:type="dcterms:W3CDTF">2018-10-26T08:07:17Z</dcterms:created>
  <dcterms:modified xsi:type="dcterms:W3CDTF">2018-10-26T08:15:29Z</dcterms:modified>
</cp:coreProperties>
</file>