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87243</c:v>
                </c:pt>
                <c:pt idx="1">
                  <c:v>87244</c:v>
                </c:pt>
                <c:pt idx="2">
                  <c:v>87245</c:v>
                </c:pt>
                <c:pt idx="3">
                  <c:v>87258</c:v>
                </c:pt>
                <c:pt idx="4">
                  <c:v>87265</c:v>
                </c:pt>
                <c:pt idx="5">
                  <c:v>87272</c:v>
                </c:pt>
                <c:pt idx="6">
                  <c:v>87279</c:v>
                </c:pt>
                <c:pt idx="7">
                  <c:v>87273</c:v>
                </c:pt>
                <c:pt idx="8">
                  <c:v>87281</c:v>
                </c:pt>
                <c:pt idx="9">
                  <c:v>87315</c:v>
                </c:pt>
                <c:pt idx="10">
                  <c:v>87335</c:v>
                </c:pt>
                <c:pt idx="11">
                  <c:v>87334</c:v>
                </c:pt>
                <c:pt idx="12">
                  <c:v>87424</c:v>
                </c:pt>
                <c:pt idx="13">
                  <c:v>87512</c:v>
                </c:pt>
                <c:pt idx="14">
                  <c:v>87547</c:v>
                </c:pt>
                <c:pt idx="15">
                  <c:v>87556</c:v>
                </c:pt>
                <c:pt idx="16">
                  <c:v>87561</c:v>
                </c:pt>
                <c:pt idx="17">
                  <c:v>87572</c:v>
                </c:pt>
                <c:pt idx="18">
                  <c:v>87598</c:v>
                </c:pt>
                <c:pt idx="19">
                  <c:v>87630</c:v>
                </c:pt>
                <c:pt idx="20">
                  <c:v>87642</c:v>
                </c:pt>
                <c:pt idx="21">
                  <c:v>87639</c:v>
                </c:pt>
                <c:pt idx="22">
                  <c:v>87633</c:v>
                </c:pt>
                <c:pt idx="23">
                  <c:v>87631</c:v>
                </c:pt>
                <c:pt idx="24">
                  <c:v>87645</c:v>
                </c:pt>
                <c:pt idx="25">
                  <c:v>87707</c:v>
                </c:pt>
                <c:pt idx="26">
                  <c:v>87740</c:v>
                </c:pt>
                <c:pt idx="27">
                  <c:v>87748</c:v>
                </c:pt>
                <c:pt idx="28">
                  <c:v>87754</c:v>
                </c:pt>
                <c:pt idx="29">
                  <c:v>87767</c:v>
                </c:pt>
                <c:pt idx="30">
                  <c:v>87762</c:v>
                </c:pt>
                <c:pt idx="31">
                  <c:v>87768</c:v>
                </c:pt>
                <c:pt idx="32">
                  <c:v>87771</c:v>
                </c:pt>
                <c:pt idx="33">
                  <c:v>87775</c:v>
                </c:pt>
                <c:pt idx="34">
                  <c:v>87772</c:v>
                </c:pt>
                <c:pt idx="35">
                  <c:v>87778</c:v>
                </c:pt>
                <c:pt idx="36">
                  <c:v>87849</c:v>
                </c:pt>
                <c:pt idx="37">
                  <c:v>87878</c:v>
                </c:pt>
                <c:pt idx="38">
                  <c:v>87881</c:v>
                </c:pt>
                <c:pt idx="39">
                  <c:v>87887</c:v>
                </c:pt>
                <c:pt idx="40">
                  <c:v>87889</c:v>
                </c:pt>
                <c:pt idx="41">
                  <c:v>87922</c:v>
                </c:pt>
                <c:pt idx="42">
                  <c:v>87955</c:v>
                </c:pt>
                <c:pt idx="43">
                  <c:v>87964</c:v>
                </c:pt>
                <c:pt idx="44">
                  <c:v>87959</c:v>
                </c:pt>
                <c:pt idx="45">
                  <c:v>87951</c:v>
                </c:pt>
                <c:pt idx="46">
                  <c:v>87960</c:v>
                </c:pt>
                <c:pt idx="47">
                  <c:v>87955</c:v>
                </c:pt>
                <c:pt idx="48">
                  <c:v>87969</c:v>
                </c:pt>
                <c:pt idx="49">
                  <c:v>88533</c:v>
                </c:pt>
                <c:pt idx="50">
                  <c:v>89156</c:v>
                </c:pt>
                <c:pt idx="51">
                  <c:v>89332</c:v>
                </c:pt>
                <c:pt idx="52">
                  <c:v>89418</c:v>
                </c:pt>
                <c:pt idx="53">
                  <c:v>89463</c:v>
                </c:pt>
                <c:pt idx="54">
                  <c:v>89571</c:v>
                </c:pt>
                <c:pt idx="55">
                  <c:v>89595</c:v>
                </c:pt>
                <c:pt idx="56">
                  <c:v>89617</c:v>
                </c:pt>
                <c:pt idx="57">
                  <c:v>89630</c:v>
                </c:pt>
                <c:pt idx="58">
                  <c:v>89693</c:v>
                </c:pt>
                <c:pt idx="59">
                  <c:v>89710</c:v>
                </c:pt>
                <c:pt idx="60">
                  <c:v>89738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17-4C55-A74D-CE8D4D9449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94310</c:v>
                </c:pt>
                <c:pt idx="1">
                  <c:v>94321</c:v>
                </c:pt>
                <c:pt idx="2">
                  <c:v>94321</c:v>
                </c:pt>
                <c:pt idx="3">
                  <c:v>94317</c:v>
                </c:pt>
                <c:pt idx="4">
                  <c:v>94323</c:v>
                </c:pt>
                <c:pt idx="5">
                  <c:v>94313</c:v>
                </c:pt>
                <c:pt idx="6">
                  <c:v>94314</c:v>
                </c:pt>
                <c:pt idx="7">
                  <c:v>94303</c:v>
                </c:pt>
                <c:pt idx="8">
                  <c:v>94298</c:v>
                </c:pt>
                <c:pt idx="9">
                  <c:v>94294</c:v>
                </c:pt>
                <c:pt idx="10">
                  <c:v>94298</c:v>
                </c:pt>
                <c:pt idx="11">
                  <c:v>94301</c:v>
                </c:pt>
                <c:pt idx="12">
                  <c:v>94333</c:v>
                </c:pt>
                <c:pt idx="13">
                  <c:v>94334</c:v>
                </c:pt>
                <c:pt idx="14">
                  <c:v>94331</c:v>
                </c:pt>
                <c:pt idx="15">
                  <c:v>94330</c:v>
                </c:pt>
                <c:pt idx="16">
                  <c:v>94327</c:v>
                </c:pt>
                <c:pt idx="17">
                  <c:v>94341</c:v>
                </c:pt>
                <c:pt idx="18">
                  <c:v>94341</c:v>
                </c:pt>
                <c:pt idx="19">
                  <c:v>94356</c:v>
                </c:pt>
                <c:pt idx="20">
                  <c:v>94359</c:v>
                </c:pt>
                <c:pt idx="21">
                  <c:v>94344</c:v>
                </c:pt>
                <c:pt idx="22">
                  <c:v>94338</c:v>
                </c:pt>
                <c:pt idx="23">
                  <c:v>94339</c:v>
                </c:pt>
                <c:pt idx="24">
                  <c:v>94338</c:v>
                </c:pt>
                <c:pt idx="25">
                  <c:v>94329</c:v>
                </c:pt>
                <c:pt idx="26">
                  <c:v>94329</c:v>
                </c:pt>
                <c:pt idx="27">
                  <c:v>94330</c:v>
                </c:pt>
                <c:pt idx="28">
                  <c:v>94330</c:v>
                </c:pt>
                <c:pt idx="29">
                  <c:v>94335</c:v>
                </c:pt>
                <c:pt idx="30">
                  <c:v>94356</c:v>
                </c:pt>
                <c:pt idx="31">
                  <c:v>94370</c:v>
                </c:pt>
                <c:pt idx="32">
                  <c:v>94372</c:v>
                </c:pt>
                <c:pt idx="33">
                  <c:v>94376</c:v>
                </c:pt>
                <c:pt idx="34">
                  <c:v>94371</c:v>
                </c:pt>
                <c:pt idx="35">
                  <c:v>94369</c:v>
                </c:pt>
                <c:pt idx="36">
                  <c:v>94372</c:v>
                </c:pt>
                <c:pt idx="37">
                  <c:v>94377</c:v>
                </c:pt>
                <c:pt idx="38">
                  <c:v>94383</c:v>
                </c:pt>
                <c:pt idx="39">
                  <c:v>94376</c:v>
                </c:pt>
                <c:pt idx="40">
                  <c:v>94363</c:v>
                </c:pt>
                <c:pt idx="41">
                  <c:v>94366</c:v>
                </c:pt>
                <c:pt idx="42">
                  <c:v>94362</c:v>
                </c:pt>
                <c:pt idx="43">
                  <c:v>94357</c:v>
                </c:pt>
                <c:pt idx="44">
                  <c:v>94373</c:v>
                </c:pt>
                <c:pt idx="45">
                  <c:v>94366</c:v>
                </c:pt>
                <c:pt idx="46">
                  <c:v>94375</c:v>
                </c:pt>
                <c:pt idx="47">
                  <c:v>94379</c:v>
                </c:pt>
                <c:pt idx="48">
                  <c:v>94382</c:v>
                </c:pt>
                <c:pt idx="49">
                  <c:v>94513</c:v>
                </c:pt>
                <c:pt idx="50">
                  <c:v>94557</c:v>
                </c:pt>
                <c:pt idx="51">
                  <c:v>94580</c:v>
                </c:pt>
                <c:pt idx="52">
                  <c:v>94603</c:v>
                </c:pt>
                <c:pt idx="53">
                  <c:v>94633</c:v>
                </c:pt>
                <c:pt idx="54">
                  <c:v>94651</c:v>
                </c:pt>
                <c:pt idx="55">
                  <c:v>94772</c:v>
                </c:pt>
                <c:pt idx="56">
                  <c:v>94833</c:v>
                </c:pt>
                <c:pt idx="57">
                  <c:v>94873</c:v>
                </c:pt>
                <c:pt idx="58">
                  <c:v>94932</c:v>
                </c:pt>
                <c:pt idx="59">
                  <c:v>94943</c:v>
                </c:pt>
                <c:pt idx="60">
                  <c:v>94974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17-4C55-A74D-CE8D4D9449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 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171011</c:v>
                </c:pt>
                <c:pt idx="1">
                  <c:v>171008</c:v>
                </c:pt>
                <c:pt idx="2">
                  <c:v>170993</c:v>
                </c:pt>
                <c:pt idx="3">
                  <c:v>170980</c:v>
                </c:pt>
                <c:pt idx="4">
                  <c:v>170947</c:v>
                </c:pt>
                <c:pt idx="5">
                  <c:v>170903</c:v>
                </c:pt>
                <c:pt idx="6">
                  <c:v>170888</c:v>
                </c:pt>
                <c:pt idx="7">
                  <c:v>170858</c:v>
                </c:pt>
                <c:pt idx="8">
                  <c:v>170817</c:v>
                </c:pt>
                <c:pt idx="9">
                  <c:v>170804</c:v>
                </c:pt>
                <c:pt idx="10">
                  <c:v>170809</c:v>
                </c:pt>
                <c:pt idx="11">
                  <c:v>170786</c:v>
                </c:pt>
                <c:pt idx="12">
                  <c:v>170803</c:v>
                </c:pt>
                <c:pt idx="13">
                  <c:v>170787</c:v>
                </c:pt>
                <c:pt idx="14">
                  <c:v>170780</c:v>
                </c:pt>
                <c:pt idx="15">
                  <c:v>170766</c:v>
                </c:pt>
                <c:pt idx="16">
                  <c:v>170744</c:v>
                </c:pt>
                <c:pt idx="17">
                  <c:v>170738</c:v>
                </c:pt>
                <c:pt idx="18">
                  <c:v>170721</c:v>
                </c:pt>
                <c:pt idx="19">
                  <c:v>170698</c:v>
                </c:pt>
                <c:pt idx="20">
                  <c:v>170690</c:v>
                </c:pt>
                <c:pt idx="21">
                  <c:v>170668</c:v>
                </c:pt>
                <c:pt idx="22">
                  <c:v>170653</c:v>
                </c:pt>
                <c:pt idx="23">
                  <c:v>170657</c:v>
                </c:pt>
                <c:pt idx="24">
                  <c:v>170629</c:v>
                </c:pt>
                <c:pt idx="25">
                  <c:v>170610</c:v>
                </c:pt>
                <c:pt idx="26">
                  <c:v>170608</c:v>
                </c:pt>
                <c:pt idx="27">
                  <c:v>170603</c:v>
                </c:pt>
                <c:pt idx="28">
                  <c:v>170598</c:v>
                </c:pt>
                <c:pt idx="29">
                  <c:v>170579</c:v>
                </c:pt>
                <c:pt idx="30">
                  <c:v>170574</c:v>
                </c:pt>
                <c:pt idx="31">
                  <c:v>170555</c:v>
                </c:pt>
                <c:pt idx="32">
                  <c:v>170542</c:v>
                </c:pt>
                <c:pt idx="33">
                  <c:v>170536</c:v>
                </c:pt>
                <c:pt idx="34">
                  <c:v>170518</c:v>
                </c:pt>
                <c:pt idx="35">
                  <c:v>170488</c:v>
                </c:pt>
                <c:pt idx="36">
                  <c:v>170479</c:v>
                </c:pt>
                <c:pt idx="37">
                  <c:v>170442</c:v>
                </c:pt>
                <c:pt idx="38">
                  <c:v>170401</c:v>
                </c:pt>
                <c:pt idx="39">
                  <c:v>170360</c:v>
                </c:pt>
                <c:pt idx="40">
                  <c:v>170337</c:v>
                </c:pt>
                <c:pt idx="41">
                  <c:v>170301</c:v>
                </c:pt>
                <c:pt idx="42">
                  <c:v>170270</c:v>
                </c:pt>
                <c:pt idx="43">
                  <c:v>170238</c:v>
                </c:pt>
                <c:pt idx="44">
                  <c:v>170207</c:v>
                </c:pt>
                <c:pt idx="45">
                  <c:v>170166</c:v>
                </c:pt>
                <c:pt idx="46">
                  <c:v>170136</c:v>
                </c:pt>
                <c:pt idx="47">
                  <c:v>170113</c:v>
                </c:pt>
                <c:pt idx="48">
                  <c:v>170080</c:v>
                </c:pt>
                <c:pt idx="49">
                  <c:v>170058</c:v>
                </c:pt>
                <c:pt idx="50">
                  <c:v>170041</c:v>
                </c:pt>
                <c:pt idx="51">
                  <c:v>170024</c:v>
                </c:pt>
                <c:pt idx="52">
                  <c:v>170002</c:v>
                </c:pt>
                <c:pt idx="53">
                  <c:v>169991</c:v>
                </c:pt>
                <c:pt idx="54">
                  <c:v>169981</c:v>
                </c:pt>
                <c:pt idx="55">
                  <c:v>169958</c:v>
                </c:pt>
                <c:pt idx="56">
                  <c:v>169937</c:v>
                </c:pt>
                <c:pt idx="57">
                  <c:v>169914</c:v>
                </c:pt>
                <c:pt idx="58">
                  <c:v>169906</c:v>
                </c:pt>
                <c:pt idx="59">
                  <c:v>169892</c:v>
                </c:pt>
                <c:pt idx="60">
                  <c:v>169895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17-4C55-A74D-CE8D4D9449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hr1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26745</c:v>
                </c:pt>
                <c:pt idx="1">
                  <c:v>26755</c:v>
                </c:pt>
                <c:pt idx="2">
                  <c:v>26755</c:v>
                </c:pt>
                <c:pt idx="3">
                  <c:v>26755</c:v>
                </c:pt>
                <c:pt idx="4">
                  <c:v>26760</c:v>
                </c:pt>
                <c:pt idx="5">
                  <c:v>26756</c:v>
                </c:pt>
                <c:pt idx="6">
                  <c:v>26758</c:v>
                </c:pt>
                <c:pt idx="7">
                  <c:v>26756</c:v>
                </c:pt>
                <c:pt idx="8">
                  <c:v>26760</c:v>
                </c:pt>
                <c:pt idx="9">
                  <c:v>26772</c:v>
                </c:pt>
                <c:pt idx="10">
                  <c:v>26797</c:v>
                </c:pt>
                <c:pt idx="11">
                  <c:v>26807</c:v>
                </c:pt>
                <c:pt idx="12">
                  <c:v>26838</c:v>
                </c:pt>
                <c:pt idx="13">
                  <c:v>26844</c:v>
                </c:pt>
                <c:pt idx="14">
                  <c:v>26848</c:v>
                </c:pt>
                <c:pt idx="15">
                  <c:v>26850</c:v>
                </c:pt>
                <c:pt idx="16">
                  <c:v>26852</c:v>
                </c:pt>
                <c:pt idx="17">
                  <c:v>26857</c:v>
                </c:pt>
                <c:pt idx="18">
                  <c:v>26866</c:v>
                </c:pt>
                <c:pt idx="19">
                  <c:v>26857</c:v>
                </c:pt>
                <c:pt idx="20">
                  <c:v>26858</c:v>
                </c:pt>
                <c:pt idx="21">
                  <c:v>26850</c:v>
                </c:pt>
                <c:pt idx="22">
                  <c:v>26843</c:v>
                </c:pt>
                <c:pt idx="23">
                  <c:v>26845</c:v>
                </c:pt>
                <c:pt idx="24">
                  <c:v>26857</c:v>
                </c:pt>
                <c:pt idx="25">
                  <c:v>26866</c:v>
                </c:pt>
                <c:pt idx="26">
                  <c:v>26872</c:v>
                </c:pt>
                <c:pt idx="27">
                  <c:v>26874</c:v>
                </c:pt>
                <c:pt idx="28">
                  <c:v>26873</c:v>
                </c:pt>
                <c:pt idx="29">
                  <c:v>26875</c:v>
                </c:pt>
                <c:pt idx="30">
                  <c:v>26876</c:v>
                </c:pt>
                <c:pt idx="31">
                  <c:v>26876</c:v>
                </c:pt>
                <c:pt idx="32">
                  <c:v>26872</c:v>
                </c:pt>
                <c:pt idx="33">
                  <c:v>26873</c:v>
                </c:pt>
                <c:pt idx="34">
                  <c:v>26875</c:v>
                </c:pt>
                <c:pt idx="35">
                  <c:v>26875</c:v>
                </c:pt>
                <c:pt idx="36">
                  <c:v>26875</c:v>
                </c:pt>
                <c:pt idx="37">
                  <c:v>26867</c:v>
                </c:pt>
                <c:pt idx="38">
                  <c:v>26868</c:v>
                </c:pt>
                <c:pt idx="39">
                  <c:v>26869</c:v>
                </c:pt>
                <c:pt idx="40">
                  <c:v>26870</c:v>
                </c:pt>
                <c:pt idx="41">
                  <c:v>26862</c:v>
                </c:pt>
                <c:pt idx="42">
                  <c:v>26865</c:v>
                </c:pt>
                <c:pt idx="43">
                  <c:v>26866</c:v>
                </c:pt>
                <c:pt idx="44">
                  <c:v>26867</c:v>
                </c:pt>
                <c:pt idx="45">
                  <c:v>26863</c:v>
                </c:pt>
                <c:pt idx="46">
                  <c:v>26870</c:v>
                </c:pt>
                <c:pt idx="47">
                  <c:v>26871</c:v>
                </c:pt>
                <c:pt idx="48">
                  <c:v>26877</c:v>
                </c:pt>
                <c:pt idx="49">
                  <c:v>26888</c:v>
                </c:pt>
                <c:pt idx="50">
                  <c:v>26889</c:v>
                </c:pt>
                <c:pt idx="51">
                  <c:v>26895</c:v>
                </c:pt>
                <c:pt idx="52">
                  <c:v>26893</c:v>
                </c:pt>
                <c:pt idx="53">
                  <c:v>26896</c:v>
                </c:pt>
                <c:pt idx="54">
                  <c:v>26909</c:v>
                </c:pt>
                <c:pt idx="55">
                  <c:v>26922</c:v>
                </c:pt>
                <c:pt idx="56">
                  <c:v>26931</c:v>
                </c:pt>
                <c:pt idx="57">
                  <c:v>26935</c:v>
                </c:pt>
                <c:pt idx="58">
                  <c:v>26941</c:v>
                </c:pt>
                <c:pt idx="59">
                  <c:v>26986</c:v>
                </c:pt>
                <c:pt idx="60">
                  <c:v>27017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17-4C55-A74D-CE8D4D94498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hr-iNFO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28327</c:v>
                </c:pt>
                <c:pt idx="1">
                  <c:v>28362</c:v>
                </c:pt>
                <c:pt idx="2">
                  <c:v>28379</c:v>
                </c:pt>
                <c:pt idx="3">
                  <c:v>28387</c:v>
                </c:pt>
                <c:pt idx="4">
                  <c:v>28392</c:v>
                </c:pt>
                <c:pt idx="5">
                  <c:v>28401</c:v>
                </c:pt>
                <c:pt idx="6">
                  <c:v>28398</c:v>
                </c:pt>
                <c:pt idx="7">
                  <c:v>28400</c:v>
                </c:pt>
                <c:pt idx="8">
                  <c:v>28390</c:v>
                </c:pt>
                <c:pt idx="9">
                  <c:v>28392</c:v>
                </c:pt>
                <c:pt idx="10">
                  <c:v>28388</c:v>
                </c:pt>
                <c:pt idx="11">
                  <c:v>28387</c:v>
                </c:pt>
                <c:pt idx="12">
                  <c:v>28386</c:v>
                </c:pt>
                <c:pt idx="13">
                  <c:v>28385</c:v>
                </c:pt>
                <c:pt idx="14">
                  <c:v>28387</c:v>
                </c:pt>
                <c:pt idx="15">
                  <c:v>28385</c:v>
                </c:pt>
                <c:pt idx="16">
                  <c:v>28379</c:v>
                </c:pt>
                <c:pt idx="17">
                  <c:v>28379</c:v>
                </c:pt>
                <c:pt idx="18">
                  <c:v>28380</c:v>
                </c:pt>
                <c:pt idx="19">
                  <c:v>28369</c:v>
                </c:pt>
                <c:pt idx="20">
                  <c:v>28365</c:v>
                </c:pt>
                <c:pt idx="21">
                  <c:v>28357</c:v>
                </c:pt>
                <c:pt idx="22">
                  <c:v>28356</c:v>
                </c:pt>
                <c:pt idx="23">
                  <c:v>28350</c:v>
                </c:pt>
                <c:pt idx="24">
                  <c:v>28346</c:v>
                </c:pt>
                <c:pt idx="25">
                  <c:v>28341</c:v>
                </c:pt>
                <c:pt idx="26">
                  <c:v>28337</c:v>
                </c:pt>
                <c:pt idx="27">
                  <c:v>28337</c:v>
                </c:pt>
                <c:pt idx="28">
                  <c:v>28331</c:v>
                </c:pt>
                <c:pt idx="29">
                  <c:v>28327</c:v>
                </c:pt>
                <c:pt idx="30">
                  <c:v>28323</c:v>
                </c:pt>
                <c:pt idx="31">
                  <c:v>28321</c:v>
                </c:pt>
                <c:pt idx="32">
                  <c:v>28316</c:v>
                </c:pt>
                <c:pt idx="33">
                  <c:v>28311</c:v>
                </c:pt>
                <c:pt idx="34">
                  <c:v>28309</c:v>
                </c:pt>
                <c:pt idx="35">
                  <c:v>28307</c:v>
                </c:pt>
                <c:pt idx="36">
                  <c:v>28305</c:v>
                </c:pt>
                <c:pt idx="37">
                  <c:v>28296</c:v>
                </c:pt>
                <c:pt idx="38">
                  <c:v>28289</c:v>
                </c:pt>
                <c:pt idx="39">
                  <c:v>28290</c:v>
                </c:pt>
                <c:pt idx="40">
                  <c:v>28289</c:v>
                </c:pt>
                <c:pt idx="41">
                  <c:v>28288</c:v>
                </c:pt>
                <c:pt idx="42">
                  <c:v>28284</c:v>
                </c:pt>
                <c:pt idx="43">
                  <c:v>28283</c:v>
                </c:pt>
                <c:pt idx="44">
                  <c:v>28283</c:v>
                </c:pt>
                <c:pt idx="45">
                  <c:v>28281</c:v>
                </c:pt>
                <c:pt idx="46">
                  <c:v>28278</c:v>
                </c:pt>
                <c:pt idx="47">
                  <c:v>28279</c:v>
                </c:pt>
                <c:pt idx="48">
                  <c:v>28280</c:v>
                </c:pt>
                <c:pt idx="49">
                  <c:v>28282</c:v>
                </c:pt>
                <c:pt idx="50">
                  <c:v>28281</c:v>
                </c:pt>
                <c:pt idx="51">
                  <c:v>28283</c:v>
                </c:pt>
                <c:pt idx="52">
                  <c:v>28285</c:v>
                </c:pt>
                <c:pt idx="53">
                  <c:v>28283</c:v>
                </c:pt>
                <c:pt idx="54">
                  <c:v>28283</c:v>
                </c:pt>
                <c:pt idx="55">
                  <c:v>28282</c:v>
                </c:pt>
                <c:pt idx="56">
                  <c:v>28279</c:v>
                </c:pt>
                <c:pt idx="57">
                  <c:v>28276</c:v>
                </c:pt>
                <c:pt idx="58">
                  <c:v>28285</c:v>
                </c:pt>
                <c:pt idx="59">
                  <c:v>28291</c:v>
                </c:pt>
                <c:pt idx="60">
                  <c:v>28298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17-4C55-A74D-CE8D4D94498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hr4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15467</c:v>
                </c:pt>
                <c:pt idx="1">
                  <c:v>15471</c:v>
                </c:pt>
                <c:pt idx="2">
                  <c:v>15475</c:v>
                </c:pt>
                <c:pt idx="3">
                  <c:v>15478</c:v>
                </c:pt>
                <c:pt idx="4">
                  <c:v>15477</c:v>
                </c:pt>
                <c:pt idx="5">
                  <c:v>15475</c:v>
                </c:pt>
                <c:pt idx="6">
                  <c:v>15475</c:v>
                </c:pt>
                <c:pt idx="7">
                  <c:v>15486</c:v>
                </c:pt>
                <c:pt idx="8">
                  <c:v>15486</c:v>
                </c:pt>
                <c:pt idx="9">
                  <c:v>15488</c:v>
                </c:pt>
                <c:pt idx="10">
                  <c:v>15492</c:v>
                </c:pt>
                <c:pt idx="11">
                  <c:v>15508</c:v>
                </c:pt>
                <c:pt idx="12">
                  <c:v>15509</c:v>
                </c:pt>
                <c:pt idx="13">
                  <c:v>15514</c:v>
                </c:pt>
                <c:pt idx="14">
                  <c:v>15525</c:v>
                </c:pt>
                <c:pt idx="15">
                  <c:v>15527</c:v>
                </c:pt>
                <c:pt idx="16">
                  <c:v>15544</c:v>
                </c:pt>
                <c:pt idx="17">
                  <c:v>15547</c:v>
                </c:pt>
                <c:pt idx="18">
                  <c:v>15556</c:v>
                </c:pt>
                <c:pt idx="19">
                  <c:v>15558</c:v>
                </c:pt>
                <c:pt idx="20">
                  <c:v>15560</c:v>
                </c:pt>
                <c:pt idx="21">
                  <c:v>15587</c:v>
                </c:pt>
                <c:pt idx="22">
                  <c:v>15590</c:v>
                </c:pt>
                <c:pt idx="23">
                  <c:v>15592</c:v>
                </c:pt>
                <c:pt idx="24">
                  <c:v>15592</c:v>
                </c:pt>
                <c:pt idx="25">
                  <c:v>15597</c:v>
                </c:pt>
                <c:pt idx="26">
                  <c:v>15600</c:v>
                </c:pt>
                <c:pt idx="27">
                  <c:v>15596</c:v>
                </c:pt>
                <c:pt idx="28">
                  <c:v>15606</c:v>
                </c:pt>
                <c:pt idx="29">
                  <c:v>15614</c:v>
                </c:pt>
                <c:pt idx="30">
                  <c:v>15614</c:v>
                </c:pt>
                <c:pt idx="31">
                  <c:v>15616</c:v>
                </c:pt>
                <c:pt idx="32">
                  <c:v>15621</c:v>
                </c:pt>
                <c:pt idx="33">
                  <c:v>15627</c:v>
                </c:pt>
                <c:pt idx="34">
                  <c:v>15630</c:v>
                </c:pt>
                <c:pt idx="35">
                  <c:v>15644</c:v>
                </c:pt>
                <c:pt idx="36">
                  <c:v>15651</c:v>
                </c:pt>
                <c:pt idx="37">
                  <c:v>15652</c:v>
                </c:pt>
                <c:pt idx="38">
                  <c:v>15651</c:v>
                </c:pt>
                <c:pt idx="39">
                  <c:v>15653</c:v>
                </c:pt>
                <c:pt idx="40">
                  <c:v>15650</c:v>
                </c:pt>
                <c:pt idx="41">
                  <c:v>15650</c:v>
                </c:pt>
                <c:pt idx="42">
                  <c:v>15655</c:v>
                </c:pt>
                <c:pt idx="43">
                  <c:v>15654</c:v>
                </c:pt>
                <c:pt idx="44">
                  <c:v>15657</c:v>
                </c:pt>
                <c:pt idx="45">
                  <c:v>15659</c:v>
                </c:pt>
                <c:pt idx="46">
                  <c:v>15657</c:v>
                </c:pt>
                <c:pt idx="47">
                  <c:v>15654</c:v>
                </c:pt>
                <c:pt idx="48">
                  <c:v>15654</c:v>
                </c:pt>
                <c:pt idx="49">
                  <c:v>15658</c:v>
                </c:pt>
                <c:pt idx="50">
                  <c:v>15655</c:v>
                </c:pt>
                <c:pt idx="51">
                  <c:v>15661</c:v>
                </c:pt>
                <c:pt idx="52">
                  <c:v>15669</c:v>
                </c:pt>
                <c:pt idx="53">
                  <c:v>15679</c:v>
                </c:pt>
                <c:pt idx="54">
                  <c:v>15685</c:v>
                </c:pt>
                <c:pt idx="55">
                  <c:v>15709</c:v>
                </c:pt>
                <c:pt idx="56">
                  <c:v>15735</c:v>
                </c:pt>
                <c:pt idx="57">
                  <c:v>15749</c:v>
                </c:pt>
                <c:pt idx="58">
                  <c:v>15763</c:v>
                </c:pt>
                <c:pt idx="59">
                  <c:v>15786</c:v>
                </c:pt>
                <c:pt idx="60">
                  <c:v>15796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17-4C55-A74D-CE8D4D94498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hr2-kultur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5345</c:v>
                </c:pt>
                <c:pt idx="1">
                  <c:v>5351</c:v>
                </c:pt>
                <c:pt idx="2">
                  <c:v>5354</c:v>
                </c:pt>
                <c:pt idx="3">
                  <c:v>5356</c:v>
                </c:pt>
                <c:pt idx="4">
                  <c:v>5356</c:v>
                </c:pt>
                <c:pt idx="5">
                  <c:v>5356</c:v>
                </c:pt>
                <c:pt idx="6">
                  <c:v>5357</c:v>
                </c:pt>
                <c:pt idx="7">
                  <c:v>5357</c:v>
                </c:pt>
                <c:pt idx="8">
                  <c:v>5353</c:v>
                </c:pt>
                <c:pt idx="9">
                  <c:v>5358</c:v>
                </c:pt>
                <c:pt idx="10">
                  <c:v>5360</c:v>
                </c:pt>
                <c:pt idx="11">
                  <c:v>5359</c:v>
                </c:pt>
                <c:pt idx="12">
                  <c:v>5360</c:v>
                </c:pt>
                <c:pt idx="13">
                  <c:v>5364</c:v>
                </c:pt>
                <c:pt idx="14">
                  <c:v>5363</c:v>
                </c:pt>
                <c:pt idx="15">
                  <c:v>5365</c:v>
                </c:pt>
                <c:pt idx="16">
                  <c:v>5366</c:v>
                </c:pt>
                <c:pt idx="17">
                  <c:v>5372</c:v>
                </c:pt>
                <c:pt idx="18">
                  <c:v>5375</c:v>
                </c:pt>
                <c:pt idx="19">
                  <c:v>5374</c:v>
                </c:pt>
                <c:pt idx="20">
                  <c:v>5373</c:v>
                </c:pt>
                <c:pt idx="21">
                  <c:v>5370</c:v>
                </c:pt>
                <c:pt idx="22">
                  <c:v>5373</c:v>
                </c:pt>
                <c:pt idx="23">
                  <c:v>5374</c:v>
                </c:pt>
                <c:pt idx="24">
                  <c:v>5374</c:v>
                </c:pt>
                <c:pt idx="25">
                  <c:v>5371</c:v>
                </c:pt>
                <c:pt idx="26">
                  <c:v>5370</c:v>
                </c:pt>
                <c:pt idx="27">
                  <c:v>5369</c:v>
                </c:pt>
                <c:pt idx="28">
                  <c:v>5369</c:v>
                </c:pt>
                <c:pt idx="29">
                  <c:v>5368</c:v>
                </c:pt>
                <c:pt idx="30">
                  <c:v>5369</c:v>
                </c:pt>
                <c:pt idx="31">
                  <c:v>5375</c:v>
                </c:pt>
                <c:pt idx="32">
                  <c:v>5376</c:v>
                </c:pt>
                <c:pt idx="33">
                  <c:v>5381</c:v>
                </c:pt>
                <c:pt idx="34">
                  <c:v>5382</c:v>
                </c:pt>
                <c:pt idx="35">
                  <c:v>5390</c:v>
                </c:pt>
                <c:pt idx="36">
                  <c:v>5394</c:v>
                </c:pt>
                <c:pt idx="37">
                  <c:v>5395</c:v>
                </c:pt>
                <c:pt idx="38">
                  <c:v>5393</c:v>
                </c:pt>
                <c:pt idx="39">
                  <c:v>5391</c:v>
                </c:pt>
                <c:pt idx="40">
                  <c:v>5391</c:v>
                </c:pt>
                <c:pt idx="41">
                  <c:v>5394</c:v>
                </c:pt>
                <c:pt idx="42">
                  <c:v>5396</c:v>
                </c:pt>
                <c:pt idx="43">
                  <c:v>5394</c:v>
                </c:pt>
                <c:pt idx="44">
                  <c:v>5402</c:v>
                </c:pt>
                <c:pt idx="45">
                  <c:v>5402</c:v>
                </c:pt>
                <c:pt idx="46">
                  <c:v>5401</c:v>
                </c:pt>
                <c:pt idx="47">
                  <c:v>5402</c:v>
                </c:pt>
                <c:pt idx="48">
                  <c:v>5400</c:v>
                </c:pt>
                <c:pt idx="49">
                  <c:v>5406</c:v>
                </c:pt>
                <c:pt idx="50">
                  <c:v>5407</c:v>
                </c:pt>
                <c:pt idx="51">
                  <c:v>5410</c:v>
                </c:pt>
                <c:pt idx="52">
                  <c:v>5414</c:v>
                </c:pt>
                <c:pt idx="53">
                  <c:v>5415</c:v>
                </c:pt>
                <c:pt idx="54">
                  <c:v>5415</c:v>
                </c:pt>
                <c:pt idx="55">
                  <c:v>5419</c:v>
                </c:pt>
                <c:pt idx="56">
                  <c:v>5422</c:v>
                </c:pt>
                <c:pt idx="57">
                  <c:v>5422</c:v>
                </c:pt>
                <c:pt idx="58">
                  <c:v>5424</c:v>
                </c:pt>
                <c:pt idx="59">
                  <c:v>5425</c:v>
                </c:pt>
                <c:pt idx="60">
                  <c:v>5427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E17-4C55-A74D-CE8D4D94498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153769</c:v>
                </c:pt>
                <c:pt idx="1">
                  <c:v>153806</c:v>
                </c:pt>
                <c:pt idx="2">
                  <c:v>153834</c:v>
                </c:pt>
                <c:pt idx="3">
                  <c:v>153862</c:v>
                </c:pt>
                <c:pt idx="4">
                  <c:v>153911</c:v>
                </c:pt>
                <c:pt idx="5">
                  <c:v>153938</c:v>
                </c:pt>
                <c:pt idx="6">
                  <c:v>153988</c:v>
                </c:pt>
                <c:pt idx="7">
                  <c:v>153991</c:v>
                </c:pt>
                <c:pt idx="8">
                  <c:v>153989</c:v>
                </c:pt>
                <c:pt idx="9">
                  <c:v>154035</c:v>
                </c:pt>
                <c:pt idx="10">
                  <c:v>154075</c:v>
                </c:pt>
                <c:pt idx="11">
                  <c:v>154083</c:v>
                </c:pt>
                <c:pt idx="12">
                  <c:v>154144</c:v>
                </c:pt>
                <c:pt idx="13">
                  <c:v>154258</c:v>
                </c:pt>
                <c:pt idx="14">
                  <c:v>154300</c:v>
                </c:pt>
                <c:pt idx="15">
                  <c:v>154340</c:v>
                </c:pt>
                <c:pt idx="16">
                  <c:v>154383</c:v>
                </c:pt>
                <c:pt idx="17">
                  <c:v>154401</c:v>
                </c:pt>
                <c:pt idx="18">
                  <c:v>154394</c:v>
                </c:pt>
                <c:pt idx="19">
                  <c:v>154387</c:v>
                </c:pt>
                <c:pt idx="20">
                  <c:v>154395</c:v>
                </c:pt>
                <c:pt idx="21">
                  <c:v>154447</c:v>
                </c:pt>
                <c:pt idx="22">
                  <c:v>154545</c:v>
                </c:pt>
                <c:pt idx="23">
                  <c:v>154624</c:v>
                </c:pt>
                <c:pt idx="24">
                  <c:v>154740</c:v>
                </c:pt>
                <c:pt idx="25">
                  <c:v>154830</c:v>
                </c:pt>
                <c:pt idx="26">
                  <c:v>154905</c:v>
                </c:pt>
                <c:pt idx="27">
                  <c:v>154965</c:v>
                </c:pt>
                <c:pt idx="28">
                  <c:v>154988</c:v>
                </c:pt>
                <c:pt idx="29">
                  <c:v>155052</c:v>
                </c:pt>
                <c:pt idx="30">
                  <c:v>155306</c:v>
                </c:pt>
                <c:pt idx="31">
                  <c:v>155439</c:v>
                </c:pt>
                <c:pt idx="32">
                  <c:v>155497</c:v>
                </c:pt>
                <c:pt idx="33">
                  <c:v>155546</c:v>
                </c:pt>
                <c:pt idx="34">
                  <c:v>155638</c:v>
                </c:pt>
                <c:pt idx="35">
                  <c:v>155680</c:v>
                </c:pt>
                <c:pt idx="36">
                  <c:v>155713</c:v>
                </c:pt>
                <c:pt idx="37">
                  <c:v>155730</c:v>
                </c:pt>
                <c:pt idx="38">
                  <c:v>155812</c:v>
                </c:pt>
                <c:pt idx="39">
                  <c:v>155877</c:v>
                </c:pt>
                <c:pt idx="40">
                  <c:v>155906</c:v>
                </c:pt>
                <c:pt idx="41">
                  <c:v>155947</c:v>
                </c:pt>
                <c:pt idx="42">
                  <c:v>156255</c:v>
                </c:pt>
                <c:pt idx="43">
                  <c:v>156393</c:v>
                </c:pt>
                <c:pt idx="44">
                  <c:v>156514</c:v>
                </c:pt>
                <c:pt idx="45">
                  <c:v>156582</c:v>
                </c:pt>
                <c:pt idx="46">
                  <c:v>156666</c:v>
                </c:pt>
                <c:pt idx="47">
                  <c:v>156709</c:v>
                </c:pt>
                <c:pt idx="48">
                  <c:v>156776</c:v>
                </c:pt>
                <c:pt idx="49">
                  <c:v>157090</c:v>
                </c:pt>
                <c:pt idx="50">
                  <c:v>157358</c:v>
                </c:pt>
                <c:pt idx="51">
                  <c:v>157504</c:v>
                </c:pt>
                <c:pt idx="52">
                  <c:v>157629</c:v>
                </c:pt>
                <c:pt idx="53">
                  <c:v>157681</c:v>
                </c:pt>
                <c:pt idx="54">
                  <c:v>157986</c:v>
                </c:pt>
                <c:pt idx="55">
                  <c:v>158053</c:v>
                </c:pt>
                <c:pt idx="56">
                  <c:v>158103</c:v>
                </c:pt>
                <c:pt idx="57">
                  <c:v>158145</c:v>
                </c:pt>
                <c:pt idx="58">
                  <c:v>158208</c:v>
                </c:pt>
                <c:pt idx="59">
                  <c:v>158253</c:v>
                </c:pt>
                <c:pt idx="60">
                  <c:v>158329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E17-4C55-A74D-CE8D4D94498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Plusminus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30336</c:v>
                </c:pt>
                <c:pt idx="1">
                  <c:v>30336</c:v>
                </c:pt>
                <c:pt idx="2">
                  <c:v>30335</c:v>
                </c:pt>
                <c:pt idx="3">
                  <c:v>30337</c:v>
                </c:pt>
                <c:pt idx="4">
                  <c:v>30357</c:v>
                </c:pt>
                <c:pt idx="5">
                  <c:v>30352</c:v>
                </c:pt>
                <c:pt idx="6">
                  <c:v>30348</c:v>
                </c:pt>
                <c:pt idx="7">
                  <c:v>30345</c:v>
                </c:pt>
                <c:pt idx="8">
                  <c:v>30338</c:v>
                </c:pt>
                <c:pt idx="9">
                  <c:v>30339</c:v>
                </c:pt>
                <c:pt idx="10">
                  <c:v>30338</c:v>
                </c:pt>
                <c:pt idx="11">
                  <c:v>30384</c:v>
                </c:pt>
                <c:pt idx="12">
                  <c:v>30383</c:v>
                </c:pt>
                <c:pt idx="13">
                  <c:v>30379</c:v>
                </c:pt>
                <c:pt idx="14">
                  <c:v>30379</c:v>
                </c:pt>
                <c:pt idx="15">
                  <c:v>30372</c:v>
                </c:pt>
                <c:pt idx="16">
                  <c:v>30364</c:v>
                </c:pt>
                <c:pt idx="17">
                  <c:v>30367</c:v>
                </c:pt>
                <c:pt idx="18">
                  <c:v>30366</c:v>
                </c:pt>
                <c:pt idx="19">
                  <c:v>30354</c:v>
                </c:pt>
                <c:pt idx="20">
                  <c:v>30350</c:v>
                </c:pt>
                <c:pt idx="21">
                  <c:v>30343</c:v>
                </c:pt>
                <c:pt idx="22">
                  <c:v>30345</c:v>
                </c:pt>
                <c:pt idx="23">
                  <c:v>30340</c:v>
                </c:pt>
                <c:pt idx="24">
                  <c:v>30338</c:v>
                </c:pt>
                <c:pt idx="25">
                  <c:v>30355</c:v>
                </c:pt>
                <c:pt idx="26">
                  <c:v>30347</c:v>
                </c:pt>
                <c:pt idx="27">
                  <c:v>30340</c:v>
                </c:pt>
                <c:pt idx="28">
                  <c:v>30334</c:v>
                </c:pt>
                <c:pt idx="29">
                  <c:v>30334</c:v>
                </c:pt>
                <c:pt idx="30">
                  <c:v>30331</c:v>
                </c:pt>
                <c:pt idx="31">
                  <c:v>30330</c:v>
                </c:pt>
                <c:pt idx="32">
                  <c:v>30359</c:v>
                </c:pt>
                <c:pt idx="33">
                  <c:v>30365</c:v>
                </c:pt>
                <c:pt idx="34">
                  <c:v>30371</c:v>
                </c:pt>
                <c:pt idx="35">
                  <c:v>30370</c:v>
                </c:pt>
                <c:pt idx="36">
                  <c:v>30375</c:v>
                </c:pt>
                <c:pt idx="37">
                  <c:v>30382</c:v>
                </c:pt>
                <c:pt idx="38">
                  <c:v>30409</c:v>
                </c:pt>
                <c:pt idx="39">
                  <c:v>30441</c:v>
                </c:pt>
                <c:pt idx="40">
                  <c:v>30441</c:v>
                </c:pt>
                <c:pt idx="41">
                  <c:v>30440</c:v>
                </c:pt>
                <c:pt idx="42">
                  <c:v>30441</c:v>
                </c:pt>
                <c:pt idx="43">
                  <c:v>30439</c:v>
                </c:pt>
                <c:pt idx="44">
                  <c:v>30440</c:v>
                </c:pt>
                <c:pt idx="45">
                  <c:v>30439</c:v>
                </c:pt>
                <c:pt idx="46">
                  <c:v>30451</c:v>
                </c:pt>
                <c:pt idx="47">
                  <c:v>30451</c:v>
                </c:pt>
                <c:pt idx="48">
                  <c:v>30453</c:v>
                </c:pt>
                <c:pt idx="49">
                  <c:v>30450</c:v>
                </c:pt>
                <c:pt idx="50">
                  <c:v>30450</c:v>
                </c:pt>
                <c:pt idx="51">
                  <c:v>30448</c:v>
                </c:pt>
                <c:pt idx="52">
                  <c:v>30446</c:v>
                </c:pt>
                <c:pt idx="53">
                  <c:v>30511</c:v>
                </c:pt>
                <c:pt idx="54">
                  <c:v>30518</c:v>
                </c:pt>
                <c:pt idx="55">
                  <c:v>30522</c:v>
                </c:pt>
                <c:pt idx="56">
                  <c:v>30522</c:v>
                </c:pt>
                <c:pt idx="57">
                  <c:v>30523</c:v>
                </c:pt>
                <c:pt idx="58">
                  <c:v>30527</c:v>
                </c:pt>
                <c:pt idx="59">
                  <c:v>30529</c:v>
                </c:pt>
                <c:pt idx="60">
                  <c:v>30540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E17-4C55-A74D-CE8D4D94498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hr-fernsehen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43332</c:v>
                </c:pt>
                <c:pt idx="1">
                  <c:v>43339</c:v>
                </c:pt>
                <c:pt idx="2">
                  <c:v>43344</c:v>
                </c:pt>
                <c:pt idx="3">
                  <c:v>43388</c:v>
                </c:pt>
                <c:pt idx="4">
                  <c:v>43427</c:v>
                </c:pt>
                <c:pt idx="5">
                  <c:v>43446</c:v>
                </c:pt>
                <c:pt idx="6">
                  <c:v>43452</c:v>
                </c:pt>
                <c:pt idx="7">
                  <c:v>43459</c:v>
                </c:pt>
                <c:pt idx="8">
                  <c:v>43475</c:v>
                </c:pt>
                <c:pt idx="9">
                  <c:v>43610</c:v>
                </c:pt>
                <c:pt idx="10">
                  <c:v>43715</c:v>
                </c:pt>
                <c:pt idx="11">
                  <c:v>43826</c:v>
                </c:pt>
                <c:pt idx="12">
                  <c:v>43898</c:v>
                </c:pt>
                <c:pt idx="13">
                  <c:v>43977</c:v>
                </c:pt>
                <c:pt idx="14">
                  <c:v>44018</c:v>
                </c:pt>
                <c:pt idx="15">
                  <c:v>44075</c:v>
                </c:pt>
                <c:pt idx="16">
                  <c:v>44167</c:v>
                </c:pt>
                <c:pt idx="17">
                  <c:v>44250</c:v>
                </c:pt>
                <c:pt idx="18">
                  <c:v>44384</c:v>
                </c:pt>
                <c:pt idx="19">
                  <c:v>44400</c:v>
                </c:pt>
                <c:pt idx="20">
                  <c:v>44416</c:v>
                </c:pt>
                <c:pt idx="21">
                  <c:v>44423</c:v>
                </c:pt>
                <c:pt idx="22">
                  <c:v>44440</c:v>
                </c:pt>
                <c:pt idx="23">
                  <c:v>44442</c:v>
                </c:pt>
                <c:pt idx="24">
                  <c:v>44462</c:v>
                </c:pt>
                <c:pt idx="25">
                  <c:v>44479</c:v>
                </c:pt>
                <c:pt idx="26">
                  <c:v>44506</c:v>
                </c:pt>
                <c:pt idx="27">
                  <c:v>44534</c:v>
                </c:pt>
                <c:pt idx="28">
                  <c:v>44543</c:v>
                </c:pt>
                <c:pt idx="29">
                  <c:v>44562</c:v>
                </c:pt>
                <c:pt idx="30">
                  <c:v>44609</c:v>
                </c:pt>
                <c:pt idx="31">
                  <c:v>44634</c:v>
                </c:pt>
                <c:pt idx="32">
                  <c:v>44659</c:v>
                </c:pt>
                <c:pt idx="33">
                  <c:v>44676</c:v>
                </c:pt>
                <c:pt idx="34">
                  <c:v>44695</c:v>
                </c:pt>
                <c:pt idx="35">
                  <c:v>44710</c:v>
                </c:pt>
                <c:pt idx="36">
                  <c:v>44722</c:v>
                </c:pt>
                <c:pt idx="37">
                  <c:v>44721</c:v>
                </c:pt>
                <c:pt idx="38">
                  <c:v>44730</c:v>
                </c:pt>
                <c:pt idx="39">
                  <c:v>44734</c:v>
                </c:pt>
                <c:pt idx="40">
                  <c:v>44749</c:v>
                </c:pt>
                <c:pt idx="41">
                  <c:v>44757</c:v>
                </c:pt>
                <c:pt idx="42">
                  <c:v>44770</c:v>
                </c:pt>
                <c:pt idx="43">
                  <c:v>44792</c:v>
                </c:pt>
                <c:pt idx="44">
                  <c:v>44804</c:v>
                </c:pt>
                <c:pt idx="45">
                  <c:v>44815</c:v>
                </c:pt>
                <c:pt idx="46">
                  <c:v>44836</c:v>
                </c:pt>
                <c:pt idx="47">
                  <c:v>44853</c:v>
                </c:pt>
                <c:pt idx="48">
                  <c:v>44870</c:v>
                </c:pt>
                <c:pt idx="49">
                  <c:v>44986</c:v>
                </c:pt>
                <c:pt idx="50">
                  <c:v>45064</c:v>
                </c:pt>
                <c:pt idx="51">
                  <c:v>45097</c:v>
                </c:pt>
                <c:pt idx="52">
                  <c:v>45147</c:v>
                </c:pt>
                <c:pt idx="53">
                  <c:v>45212</c:v>
                </c:pt>
                <c:pt idx="54">
                  <c:v>45283</c:v>
                </c:pt>
                <c:pt idx="55">
                  <c:v>45320</c:v>
                </c:pt>
                <c:pt idx="56">
                  <c:v>45351</c:v>
                </c:pt>
                <c:pt idx="57">
                  <c:v>45377</c:v>
                </c:pt>
                <c:pt idx="58">
                  <c:v>45408</c:v>
                </c:pt>
                <c:pt idx="59">
                  <c:v>45432</c:v>
                </c:pt>
                <c:pt idx="60">
                  <c:v>45443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E17-4C55-A74D-CE8D4D94498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61978</c:v>
                </c:pt>
                <c:pt idx="1">
                  <c:v>61980</c:v>
                </c:pt>
                <c:pt idx="2">
                  <c:v>61973</c:v>
                </c:pt>
                <c:pt idx="3">
                  <c:v>61963</c:v>
                </c:pt>
                <c:pt idx="4">
                  <c:v>61959</c:v>
                </c:pt>
                <c:pt idx="5">
                  <c:v>61954</c:v>
                </c:pt>
                <c:pt idx="6">
                  <c:v>61954</c:v>
                </c:pt>
                <c:pt idx="7">
                  <c:v>61954</c:v>
                </c:pt>
                <c:pt idx="8">
                  <c:v>61957</c:v>
                </c:pt>
                <c:pt idx="9">
                  <c:v>61968</c:v>
                </c:pt>
                <c:pt idx="10">
                  <c:v>62020</c:v>
                </c:pt>
                <c:pt idx="11">
                  <c:v>62050</c:v>
                </c:pt>
                <c:pt idx="12">
                  <c:v>62073</c:v>
                </c:pt>
                <c:pt idx="13">
                  <c:v>62102</c:v>
                </c:pt>
                <c:pt idx="14">
                  <c:v>62114</c:v>
                </c:pt>
                <c:pt idx="15">
                  <c:v>62114</c:v>
                </c:pt>
                <c:pt idx="16">
                  <c:v>62128</c:v>
                </c:pt>
                <c:pt idx="17">
                  <c:v>62152</c:v>
                </c:pt>
                <c:pt idx="18">
                  <c:v>62157</c:v>
                </c:pt>
                <c:pt idx="19">
                  <c:v>62148</c:v>
                </c:pt>
                <c:pt idx="20">
                  <c:v>62183</c:v>
                </c:pt>
                <c:pt idx="21">
                  <c:v>62192</c:v>
                </c:pt>
                <c:pt idx="22">
                  <c:v>62196</c:v>
                </c:pt>
                <c:pt idx="23">
                  <c:v>62205</c:v>
                </c:pt>
                <c:pt idx="24">
                  <c:v>62217</c:v>
                </c:pt>
                <c:pt idx="25">
                  <c:v>62227</c:v>
                </c:pt>
                <c:pt idx="26">
                  <c:v>62228</c:v>
                </c:pt>
                <c:pt idx="27">
                  <c:v>62230</c:v>
                </c:pt>
                <c:pt idx="28">
                  <c:v>62230</c:v>
                </c:pt>
                <c:pt idx="29">
                  <c:v>62229</c:v>
                </c:pt>
                <c:pt idx="30">
                  <c:v>62228</c:v>
                </c:pt>
                <c:pt idx="31">
                  <c:v>62225</c:v>
                </c:pt>
                <c:pt idx="32">
                  <c:v>62228</c:v>
                </c:pt>
                <c:pt idx="33">
                  <c:v>62228</c:v>
                </c:pt>
                <c:pt idx="34">
                  <c:v>62226</c:v>
                </c:pt>
                <c:pt idx="35">
                  <c:v>62219</c:v>
                </c:pt>
                <c:pt idx="36">
                  <c:v>62217</c:v>
                </c:pt>
                <c:pt idx="37">
                  <c:v>62218</c:v>
                </c:pt>
                <c:pt idx="38">
                  <c:v>62225</c:v>
                </c:pt>
                <c:pt idx="39">
                  <c:v>62236</c:v>
                </c:pt>
                <c:pt idx="40">
                  <c:v>62232</c:v>
                </c:pt>
                <c:pt idx="41">
                  <c:v>62222</c:v>
                </c:pt>
                <c:pt idx="42">
                  <c:v>62218</c:v>
                </c:pt>
                <c:pt idx="43">
                  <c:v>62214</c:v>
                </c:pt>
                <c:pt idx="44">
                  <c:v>62217</c:v>
                </c:pt>
                <c:pt idx="45">
                  <c:v>62210</c:v>
                </c:pt>
                <c:pt idx="46">
                  <c:v>62218</c:v>
                </c:pt>
                <c:pt idx="47">
                  <c:v>62222</c:v>
                </c:pt>
                <c:pt idx="48">
                  <c:v>62242</c:v>
                </c:pt>
                <c:pt idx="49">
                  <c:v>62247</c:v>
                </c:pt>
                <c:pt idx="50">
                  <c:v>62248</c:v>
                </c:pt>
                <c:pt idx="51">
                  <c:v>62269</c:v>
                </c:pt>
                <c:pt idx="52">
                  <c:v>62272</c:v>
                </c:pt>
                <c:pt idx="53">
                  <c:v>62289</c:v>
                </c:pt>
                <c:pt idx="54">
                  <c:v>62304</c:v>
                </c:pt>
                <c:pt idx="55">
                  <c:v>62317</c:v>
                </c:pt>
                <c:pt idx="56">
                  <c:v>62316</c:v>
                </c:pt>
                <c:pt idx="57">
                  <c:v>62317</c:v>
                </c:pt>
                <c:pt idx="58">
                  <c:v>62336</c:v>
                </c:pt>
                <c:pt idx="59">
                  <c:v>62365</c:v>
                </c:pt>
                <c:pt idx="60">
                  <c:v>62382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E17-4C55-A74D-CE8D4D94498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hr-Sinfonieorchester - Frankfurt Radio Symphony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12013</c:v>
                </c:pt>
                <c:pt idx="1">
                  <c:v>12017</c:v>
                </c:pt>
                <c:pt idx="2">
                  <c:v>12017</c:v>
                </c:pt>
                <c:pt idx="3">
                  <c:v>12018</c:v>
                </c:pt>
                <c:pt idx="4">
                  <c:v>12017</c:v>
                </c:pt>
                <c:pt idx="5">
                  <c:v>12019</c:v>
                </c:pt>
                <c:pt idx="6">
                  <c:v>12022</c:v>
                </c:pt>
                <c:pt idx="7">
                  <c:v>12022</c:v>
                </c:pt>
                <c:pt idx="8">
                  <c:v>12021</c:v>
                </c:pt>
                <c:pt idx="9">
                  <c:v>12021</c:v>
                </c:pt>
                <c:pt idx="10">
                  <c:v>12027</c:v>
                </c:pt>
                <c:pt idx="11">
                  <c:v>12032</c:v>
                </c:pt>
                <c:pt idx="12">
                  <c:v>12034</c:v>
                </c:pt>
                <c:pt idx="13">
                  <c:v>12042</c:v>
                </c:pt>
                <c:pt idx="14">
                  <c:v>12045</c:v>
                </c:pt>
                <c:pt idx="15">
                  <c:v>12056</c:v>
                </c:pt>
                <c:pt idx="16">
                  <c:v>12065</c:v>
                </c:pt>
                <c:pt idx="17">
                  <c:v>12068</c:v>
                </c:pt>
                <c:pt idx="18">
                  <c:v>12074</c:v>
                </c:pt>
                <c:pt idx="19">
                  <c:v>12079</c:v>
                </c:pt>
                <c:pt idx="20">
                  <c:v>12080</c:v>
                </c:pt>
                <c:pt idx="21">
                  <c:v>12082</c:v>
                </c:pt>
                <c:pt idx="22">
                  <c:v>12080</c:v>
                </c:pt>
                <c:pt idx="23">
                  <c:v>12078</c:v>
                </c:pt>
                <c:pt idx="24">
                  <c:v>12081</c:v>
                </c:pt>
                <c:pt idx="25">
                  <c:v>12078</c:v>
                </c:pt>
                <c:pt idx="26">
                  <c:v>12080</c:v>
                </c:pt>
                <c:pt idx="27">
                  <c:v>12097</c:v>
                </c:pt>
                <c:pt idx="28">
                  <c:v>12099</c:v>
                </c:pt>
                <c:pt idx="29">
                  <c:v>12103</c:v>
                </c:pt>
                <c:pt idx="30">
                  <c:v>12106</c:v>
                </c:pt>
                <c:pt idx="31">
                  <c:v>12110</c:v>
                </c:pt>
                <c:pt idx="32">
                  <c:v>12113</c:v>
                </c:pt>
                <c:pt idx="33">
                  <c:v>12119</c:v>
                </c:pt>
                <c:pt idx="34">
                  <c:v>12122</c:v>
                </c:pt>
                <c:pt idx="35">
                  <c:v>12123</c:v>
                </c:pt>
                <c:pt idx="36">
                  <c:v>12126</c:v>
                </c:pt>
                <c:pt idx="37">
                  <c:v>12130</c:v>
                </c:pt>
                <c:pt idx="38">
                  <c:v>12135</c:v>
                </c:pt>
                <c:pt idx="39">
                  <c:v>12137</c:v>
                </c:pt>
                <c:pt idx="40">
                  <c:v>12140</c:v>
                </c:pt>
                <c:pt idx="41">
                  <c:v>12141</c:v>
                </c:pt>
                <c:pt idx="42">
                  <c:v>12140</c:v>
                </c:pt>
                <c:pt idx="43">
                  <c:v>12139</c:v>
                </c:pt>
                <c:pt idx="44">
                  <c:v>12141</c:v>
                </c:pt>
                <c:pt idx="45">
                  <c:v>12143</c:v>
                </c:pt>
                <c:pt idx="46">
                  <c:v>12145</c:v>
                </c:pt>
                <c:pt idx="47">
                  <c:v>12152</c:v>
                </c:pt>
                <c:pt idx="48">
                  <c:v>12154</c:v>
                </c:pt>
                <c:pt idx="49">
                  <c:v>12160</c:v>
                </c:pt>
                <c:pt idx="50">
                  <c:v>12161</c:v>
                </c:pt>
                <c:pt idx="51">
                  <c:v>12165</c:v>
                </c:pt>
                <c:pt idx="52">
                  <c:v>12167</c:v>
                </c:pt>
                <c:pt idx="53">
                  <c:v>12170</c:v>
                </c:pt>
                <c:pt idx="54">
                  <c:v>12177</c:v>
                </c:pt>
                <c:pt idx="55">
                  <c:v>12195</c:v>
                </c:pt>
                <c:pt idx="56">
                  <c:v>12206</c:v>
                </c:pt>
                <c:pt idx="57">
                  <c:v>12207</c:v>
                </c:pt>
                <c:pt idx="58">
                  <c:v>12214</c:v>
                </c:pt>
                <c:pt idx="59">
                  <c:v>12216</c:v>
                </c:pt>
                <c:pt idx="60">
                  <c:v>12222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E17-4C55-A74D-CE8D4D94498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hr-Bigband - Frankfurt Radio Big Band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7006</c:v>
                </c:pt>
                <c:pt idx="1">
                  <c:v>7006</c:v>
                </c:pt>
                <c:pt idx="2">
                  <c:v>7008</c:v>
                </c:pt>
                <c:pt idx="3">
                  <c:v>7007</c:v>
                </c:pt>
                <c:pt idx="4">
                  <c:v>7003</c:v>
                </c:pt>
                <c:pt idx="5">
                  <c:v>7004</c:v>
                </c:pt>
                <c:pt idx="6">
                  <c:v>7004</c:v>
                </c:pt>
                <c:pt idx="7">
                  <c:v>7000</c:v>
                </c:pt>
                <c:pt idx="8">
                  <c:v>6999</c:v>
                </c:pt>
                <c:pt idx="9">
                  <c:v>6999</c:v>
                </c:pt>
                <c:pt idx="10">
                  <c:v>7000</c:v>
                </c:pt>
                <c:pt idx="11">
                  <c:v>6997</c:v>
                </c:pt>
                <c:pt idx="12">
                  <c:v>7001</c:v>
                </c:pt>
                <c:pt idx="13">
                  <c:v>7001</c:v>
                </c:pt>
                <c:pt idx="14">
                  <c:v>7002</c:v>
                </c:pt>
                <c:pt idx="15">
                  <c:v>7006</c:v>
                </c:pt>
                <c:pt idx="16">
                  <c:v>7004</c:v>
                </c:pt>
                <c:pt idx="17">
                  <c:v>7004</c:v>
                </c:pt>
                <c:pt idx="18">
                  <c:v>7009</c:v>
                </c:pt>
                <c:pt idx="19">
                  <c:v>7009</c:v>
                </c:pt>
                <c:pt idx="20">
                  <c:v>7007</c:v>
                </c:pt>
                <c:pt idx="21">
                  <c:v>7007</c:v>
                </c:pt>
                <c:pt idx="22">
                  <c:v>7006</c:v>
                </c:pt>
                <c:pt idx="23">
                  <c:v>7008</c:v>
                </c:pt>
                <c:pt idx="24">
                  <c:v>7019</c:v>
                </c:pt>
                <c:pt idx="25">
                  <c:v>7022</c:v>
                </c:pt>
                <c:pt idx="26">
                  <c:v>7033</c:v>
                </c:pt>
                <c:pt idx="27">
                  <c:v>7034</c:v>
                </c:pt>
                <c:pt idx="28">
                  <c:v>7037</c:v>
                </c:pt>
                <c:pt idx="29">
                  <c:v>7041</c:v>
                </c:pt>
                <c:pt idx="30">
                  <c:v>7044</c:v>
                </c:pt>
                <c:pt idx="31">
                  <c:v>7046</c:v>
                </c:pt>
                <c:pt idx="32">
                  <c:v>7046</c:v>
                </c:pt>
                <c:pt idx="33">
                  <c:v>7045</c:v>
                </c:pt>
                <c:pt idx="34">
                  <c:v>7044</c:v>
                </c:pt>
                <c:pt idx="35">
                  <c:v>7044</c:v>
                </c:pt>
                <c:pt idx="36">
                  <c:v>7046</c:v>
                </c:pt>
                <c:pt idx="37">
                  <c:v>7044</c:v>
                </c:pt>
                <c:pt idx="38">
                  <c:v>7047</c:v>
                </c:pt>
                <c:pt idx="39">
                  <c:v>7047</c:v>
                </c:pt>
                <c:pt idx="40">
                  <c:v>7050</c:v>
                </c:pt>
                <c:pt idx="41">
                  <c:v>7053</c:v>
                </c:pt>
                <c:pt idx="42">
                  <c:v>7055</c:v>
                </c:pt>
                <c:pt idx="43">
                  <c:v>7054</c:v>
                </c:pt>
                <c:pt idx="44">
                  <c:v>7056</c:v>
                </c:pt>
                <c:pt idx="45">
                  <c:v>7057</c:v>
                </c:pt>
                <c:pt idx="46">
                  <c:v>7059</c:v>
                </c:pt>
                <c:pt idx="47">
                  <c:v>7080</c:v>
                </c:pt>
                <c:pt idx="48">
                  <c:v>7086</c:v>
                </c:pt>
                <c:pt idx="49">
                  <c:v>7090</c:v>
                </c:pt>
                <c:pt idx="50">
                  <c:v>7092</c:v>
                </c:pt>
                <c:pt idx="51">
                  <c:v>7100</c:v>
                </c:pt>
                <c:pt idx="52">
                  <c:v>7112</c:v>
                </c:pt>
                <c:pt idx="53">
                  <c:v>7113</c:v>
                </c:pt>
                <c:pt idx="54">
                  <c:v>7118</c:v>
                </c:pt>
                <c:pt idx="55">
                  <c:v>7116</c:v>
                </c:pt>
                <c:pt idx="56">
                  <c:v>7116</c:v>
                </c:pt>
                <c:pt idx="57">
                  <c:v>7115</c:v>
                </c:pt>
                <c:pt idx="58">
                  <c:v>7115</c:v>
                </c:pt>
                <c:pt idx="59">
                  <c:v>7118</c:v>
                </c:pt>
                <c:pt idx="60">
                  <c:v>7117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E17-4C55-A74D-CE8D4D94498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Börse ARD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29590</c:v>
                </c:pt>
                <c:pt idx="1">
                  <c:v>29628</c:v>
                </c:pt>
                <c:pt idx="2">
                  <c:v>29679</c:v>
                </c:pt>
                <c:pt idx="3">
                  <c:v>29717</c:v>
                </c:pt>
                <c:pt idx="4">
                  <c:v>29761</c:v>
                </c:pt>
                <c:pt idx="5">
                  <c:v>29835</c:v>
                </c:pt>
                <c:pt idx="6">
                  <c:v>29930</c:v>
                </c:pt>
                <c:pt idx="7">
                  <c:v>29995</c:v>
                </c:pt>
                <c:pt idx="8">
                  <c:v>30051</c:v>
                </c:pt>
                <c:pt idx="9">
                  <c:v>30125</c:v>
                </c:pt>
                <c:pt idx="10">
                  <c:v>30167</c:v>
                </c:pt>
                <c:pt idx="11">
                  <c:v>30215</c:v>
                </c:pt>
                <c:pt idx="12">
                  <c:v>30265</c:v>
                </c:pt>
                <c:pt idx="13">
                  <c:v>30320</c:v>
                </c:pt>
                <c:pt idx="14">
                  <c:v>30372</c:v>
                </c:pt>
                <c:pt idx="15">
                  <c:v>30442</c:v>
                </c:pt>
                <c:pt idx="16">
                  <c:v>30498</c:v>
                </c:pt>
                <c:pt idx="17">
                  <c:v>30556</c:v>
                </c:pt>
                <c:pt idx="18">
                  <c:v>30603</c:v>
                </c:pt>
                <c:pt idx="19">
                  <c:v>30645</c:v>
                </c:pt>
                <c:pt idx="20">
                  <c:v>30696</c:v>
                </c:pt>
                <c:pt idx="21">
                  <c:v>30733</c:v>
                </c:pt>
                <c:pt idx="22">
                  <c:v>30790</c:v>
                </c:pt>
                <c:pt idx="23">
                  <c:v>30841</c:v>
                </c:pt>
                <c:pt idx="24">
                  <c:v>30886</c:v>
                </c:pt>
                <c:pt idx="25">
                  <c:v>30915</c:v>
                </c:pt>
                <c:pt idx="26">
                  <c:v>30917</c:v>
                </c:pt>
                <c:pt idx="27">
                  <c:v>30921</c:v>
                </c:pt>
                <c:pt idx="28">
                  <c:v>30923</c:v>
                </c:pt>
                <c:pt idx="29">
                  <c:v>30932</c:v>
                </c:pt>
                <c:pt idx="30">
                  <c:v>30952</c:v>
                </c:pt>
                <c:pt idx="31">
                  <c:v>30971</c:v>
                </c:pt>
                <c:pt idx="32">
                  <c:v>30982</c:v>
                </c:pt>
                <c:pt idx="33">
                  <c:v>31017</c:v>
                </c:pt>
                <c:pt idx="34">
                  <c:v>31093</c:v>
                </c:pt>
                <c:pt idx="35">
                  <c:v>31145</c:v>
                </c:pt>
                <c:pt idx="36">
                  <c:v>31194</c:v>
                </c:pt>
                <c:pt idx="37">
                  <c:v>31229</c:v>
                </c:pt>
                <c:pt idx="38">
                  <c:v>31262</c:v>
                </c:pt>
                <c:pt idx="39">
                  <c:v>31299</c:v>
                </c:pt>
                <c:pt idx="40">
                  <c:v>31344</c:v>
                </c:pt>
                <c:pt idx="41">
                  <c:v>31402</c:v>
                </c:pt>
                <c:pt idx="42">
                  <c:v>31470</c:v>
                </c:pt>
                <c:pt idx="43">
                  <c:v>31524</c:v>
                </c:pt>
                <c:pt idx="44">
                  <c:v>31565</c:v>
                </c:pt>
                <c:pt idx="45">
                  <c:v>31607</c:v>
                </c:pt>
                <c:pt idx="46">
                  <c:v>31639</c:v>
                </c:pt>
                <c:pt idx="47">
                  <c:v>31677</c:v>
                </c:pt>
                <c:pt idx="48">
                  <c:v>31704</c:v>
                </c:pt>
                <c:pt idx="49">
                  <c:v>31735</c:v>
                </c:pt>
                <c:pt idx="50">
                  <c:v>31762</c:v>
                </c:pt>
                <c:pt idx="51">
                  <c:v>31792</c:v>
                </c:pt>
                <c:pt idx="52">
                  <c:v>31834</c:v>
                </c:pt>
                <c:pt idx="53">
                  <c:v>31856</c:v>
                </c:pt>
                <c:pt idx="54">
                  <c:v>31865</c:v>
                </c:pt>
                <c:pt idx="55">
                  <c:v>31869</c:v>
                </c:pt>
                <c:pt idx="56">
                  <c:v>31884</c:v>
                </c:pt>
                <c:pt idx="57">
                  <c:v>31916</c:v>
                </c:pt>
                <c:pt idx="58">
                  <c:v>31943</c:v>
                </c:pt>
                <c:pt idx="59">
                  <c:v>31963</c:v>
                </c:pt>
                <c:pt idx="60">
                  <c:v>31980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E17-4C55-A74D-CE8D4D944985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MEX. das marktmagazin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8672</c:v>
                </c:pt>
                <c:pt idx="1">
                  <c:v>8735</c:v>
                </c:pt>
                <c:pt idx="2">
                  <c:v>8782</c:v>
                </c:pt>
                <c:pt idx="3">
                  <c:v>8809</c:v>
                </c:pt>
                <c:pt idx="4">
                  <c:v>8835</c:v>
                </c:pt>
                <c:pt idx="5">
                  <c:v>8854</c:v>
                </c:pt>
                <c:pt idx="6">
                  <c:v>8854</c:v>
                </c:pt>
                <c:pt idx="7">
                  <c:v>8857</c:v>
                </c:pt>
                <c:pt idx="8">
                  <c:v>8851</c:v>
                </c:pt>
                <c:pt idx="9">
                  <c:v>8856</c:v>
                </c:pt>
                <c:pt idx="10">
                  <c:v>8856</c:v>
                </c:pt>
                <c:pt idx="11">
                  <c:v>8867</c:v>
                </c:pt>
                <c:pt idx="12">
                  <c:v>8864</c:v>
                </c:pt>
                <c:pt idx="13">
                  <c:v>8863</c:v>
                </c:pt>
                <c:pt idx="14">
                  <c:v>8865</c:v>
                </c:pt>
                <c:pt idx="15">
                  <c:v>8865</c:v>
                </c:pt>
                <c:pt idx="16">
                  <c:v>8866</c:v>
                </c:pt>
                <c:pt idx="17">
                  <c:v>8894</c:v>
                </c:pt>
                <c:pt idx="18">
                  <c:v>8914</c:v>
                </c:pt>
                <c:pt idx="19">
                  <c:v>8921</c:v>
                </c:pt>
                <c:pt idx="20">
                  <c:v>8918</c:v>
                </c:pt>
                <c:pt idx="21">
                  <c:v>8922</c:v>
                </c:pt>
                <c:pt idx="22">
                  <c:v>8920</c:v>
                </c:pt>
                <c:pt idx="23">
                  <c:v>8917</c:v>
                </c:pt>
                <c:pt idx="24">
                  <c:v>8921</c:v>
                </c:pt>
                <c:pt idx="25">
                  <c:v>8943</c:v>
                </c:pt>
                <c:pt idx="26">
                  <c:v>8944</c:v>
                </c:pt>
                <c:pt idx="27">
                  <c:v>8947</c:v>
                </c:pt>
                <c:pt idx="28">
                  <c:v>8965</c:v>
                </c:pt>
                <c:pt idx="29">
                  <c:v>8966</c:v>
                </c:pt>
                <c:pt idx="30">
                  <c:v>8970</c:v>
                </c:pt>
                <c:pt idx="31">
                  <c:v>8972</c:v>
                </c:pt>
                <c:pt idx="32">
                  <c:v>8980</c:v>
                </c:pt>
                <c:pt idx="33">
                  <c:v>8984</c:v>
                </c:pt>
                <c:pt idx="34">
                  <c:v>8986</c:v>
                </c:pt>
                <c:pt idx="35">
                  <c:v>8989</c:v>
                </c:pt>
                <c:pt idx="36">
                  <c:v>8988</c:v>
                </c:pt>
                <c:pt idx="37">
                  <c:v>8987</c:v>
                </c:pt>
                <c:pt idx="38">
                  <c:v>8987</c:v>
                </c:pt>
                <c:pt idx="39">
                  <c:v>8994</c:v>
                </c:pt>
                <c:pt idx="40">
                  <c:v>9001</c:v>
                </c:pt>
                <c:pt idx="41">
                  <c:v>9001</c:v>
                </c:pt>
                <c:pt idx="42">
                  <c:v>9012</c:v>
                </c:pt>
                <c:pt idx="43">
                  <c:v>9011</c:v>
                </c:pt>
                <c:pt idx="44">
                  <c:v>9012</c:v>
                </c:pt>
                <c:pt idx="45">
                  <c:v>9014</c:v>
                </c:pt>
                <c:pt idx="46">
                  <c:v>9041</c:v>
                </c:pt>
                <c:pt idx="47">
                  <c:v>9051</c:v>
                </c:pt>
                <c:pt idx="48">
                  <c:v>9053</c:v>
                </c:pt>
                <c:pt idx="49">
                  <c:v>9059</c:v>
                </c:pt>
                <c:pt idx="50">
                  <c:v>9064</c:v>
                </c:pt>
                <c:pt idx="51">
                  <c:v>9068</c:v>
                </c:pt>
                <c:pt idx="52">
                  <c:v>9074</c:v>
                </c:pt>
                <c:pt idx="53">
                  <c:v>9081</c:v>
                </c:pt>
                <c:pt idx="54">
                  <c:v>9081</c:v>
                </c:pt>
                <c:pt idx="55">
                  <c:v>9088</c:v>
                </c:pt>
                <c:pt idx="56">
                  <c:v>9095</c:v>
                </c:pt>
                <c:pt idx="57">
                  <c:v>9099</c:v>
                </c:pt>
                <c:pt idx="58">
                  <c:v>9102</c:v>
                </c:pt>
                <c:pt idx="59">
                  <c:v>9103</c:v>
                </c:pt>
                <c:pt idx="60">
                  <c:v>9116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E17-4C55-A74D-CE8D4D944985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Giraffe, Erdmännchen &amp; Co.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6981</c:v>
                </c:pt>
                <c:pt idx="1">
                  <c:v>6982</c:v>
                </c:pt>
                <c:pt idx="2">
                  <c:v>6983</c:v>
                </c:pt>
                <c:pt idx="3">
                  <c:v>6982</c:v>
                </c:pt>
                <c:pt idx="4">
                  <c:v>6984</c:v>
                </c:pt>
                <c:pt idx="5">
                  <c:v>6986</c:v>
                </c:pt>
                <c:pt idx="6">
                  <c:v>6986</c:v>
                </c:pt>
                <c:pt idx="7">
                  <c:v>6987</c:v>
                </c:pt>
                <c:pt idx="8">
                  <c:v>6998</c:v>
                </c:pt>
                <c:pt idx="9">
                  <c:v>7003</c:v>
                </c:pt>
                <c:pt idx="10">
                  <c:v>7012</c:v>
                </c:pt>
                <c:pt idx="11">
                  <c:v>7012</c:v>
                </c:pt>
                <c:pt idx="12">
                  <c:v>7014</c:v>
                </c:pt>
                <c:pt idx="13">
                  <c:v>7015</c:v>
                </c:pt>
                <c:pt idx="14">
                  <c:v>7013</c:v>
                </c:pt>
                <c:pt idx="15">
                  <c:v>7015</c:v>
                </c:pt>
                <c:pt idx="16">
                  <c:v>7014</c:v>
                </c:pt>
                <c:pt idx="17">
                  <c:v>7015</c:v>
                </c:pt>
                <c:pt idx="18">
                  <c:v>7014</c:v>
                </c:pt>
                <c:pt idx="19">
                  <c:v>7013</c:v>
                </c:pt>
                <c:pt idx="20">
                  <c:v>7012</c:v>
                </c:pt>
                <c:pt idx="21">
                  <c:v>7013</c:v>
                </c:pt>
                <c:pt idx="22">
                  <c:v>7016</c:v>
                </c:pt>
                <c:pt idx="23">
                  <c:v>7019</c:v>
                </c:pt>
                <c:pt idx="24">
                  <c:v>7014</c:v>
                </c:pt>
                <c:pt idx="25">
                  <c:v>7019</c:v>
                </c:pt>
                <c:pt idx="26">
                  <c:v>7022</c:v>
                </c:pt>
                <c:pt idx="27">
                  <c:v>7020</c:v>
                </c:pt>
                <c:pt idx="28">
                  <c:v>7021</c:v>
                </c:pt>
                <c:pt idx="29">
                  <c:v>7026</c:v>
                </c:pt>
                <c:pt idx="30">
                  <c:v>7027</c:v>
                </c:pt>
                <c:pt idx="31">
                  <c:v>7026</c:v>
                </c:pt>
                <c:pt idx="32">
                  <c:v>7027</c:v>
                </c:pt>
                <c:pt idx="33">
                  <c:v>7028</c:v>
                </c:pt>
                <c:pt idx="34">
                  <c:v>7026</c:v>
                </c:pt>
                <c:pt idx="35">
                  <c:v>7026</c:v>
                </c:pt>
                <c:pt idx="36">
                  <c:v>7029</c:v>
                </c:pt>
                <c:pt idx="37">
                  <c:v>7030</c:v>
                </c:pt>
                <c:pt idx="38">
                  <c:v>7029</c:v>
                </c:pt>
                <c:pt idx="39">
                  <c:v>7031</c:v>
                </c:pt>
                <c:pt idx="40">
                  <c:v>7032</c:v>
                </c:pt>
                <c:pt idx="41">
                  <c:v>7034</c:v>
                </c:pt>
                <c:pt idx="42">
                  <c:v>7034</c:v>
                </c:pt>
                <c:pt idx="43">
                  <c:v>7043</c:v>
                </c:pt>
                <c:pt idx="44">
                  <c:v>7043</c:v>
                </c:pt>
                <c:pt idx="45">
                  <c:v>7043</c:v>
                </c:pt>
                <c:pt idx="46">
                  <c:v>7044</c:v>
                </c:pt>
                <c:pt idx="47">
                  <c:v>7044</c:v>
                </c:pt>
                <c:pt idx="48">
                  <c:v>7044</c:v>
                </c:pt>
                <c:pt idx="49">
                  <c:v>7051</c:v>
                </c:pt>
                <c:pt idx="50">
                  <c:v>7058</c:v>
                </c:pt>
                <c:pt idx="51">
                  <c:v>7058</c:v>
                </c:pt>
                <c:pt idx="52">
                  <c:v>7059</c:v>
                </c:pt>
                <c:pt idx="53">
                  <c:v>7058</c:v>
                </c:pt>
                <c:pt idx="54">
                  <c:v>7060</c:v>
                </c:pt>
                <c:pt idx="55">
                  <c:v>7063</c:v>
                </c:pt>
                <c:pt idx="56">
                  <c:v>7061</c:v>
                </c:pt>
                <c:pt idx="57">
                  <c:v>7066</c:v>
                </c:pt>
                <c:pt idx="58">
                  <c:v>7068</c:v>
                </c:pt>
                <c:pt idx="59">
                  <c:v>7068</c:v>
                </c:pt>
                <c:pt idx="60">
                  <c:v>7069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E17-4C55-A74D-CE8D4D944985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Hessischer Rundfunk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4696</c:v>
                </c:pt>
                <c:pt idx="1">
                  <c:v>4703</c:v>
                </c:pt>
                <c:pt idx="2">
                  <c:v>4706</c:v>
                </c:pt>
                <c:pt idx="3">
                  <c:v>4713</c:v>
                </c:pt>
                <c:pt idx="4">
                  <c:v>4719</c:v>
                </c:pt>
                <c:pt idx="5">
                  <c:v>4726</c:v>
                </c:pt>
                <c:pt idx="6">
                  <c:v>4738</c:v>
                </c:pt>
                <c:pt idx="7">
                  <c:v>4739</c:v>
                </c:pt>
                <c:pt idx="8">
                  <c:v>4747</c:v>
                </c:pt>
                <c:pt idx="9">
                  <c:v>4750</c:v>
                </c:pt>
                <c:pt idx="10">
                  <c:v>4756</c:v>
                </c:pt>
                <c:pt idx="11">
                  <c:v>4761</c:v>
                </c:pt>
                <c:pt idx="12">
                  <c:v>4776</c:v>
                </c:pt>
                <c:pt idx="13">
                  <c:v>4781</c:v>
                </c:pt>
                <c:pt idx="14">
                  <c:v>4789</c:v>
                </c:pt>
                <c:pt idx="15">
                  <c:v>4791</c:v>
                </c:pt>
                <c:pt idx="16">
                  <c:v>4797</c:v>
                </c:pt>
                <c:pt idx="17">
                  <c:v>4804</c:v>
                </c:pt>
                <c:pt idx="18">
                  <c:v>4817</c:v>
                </c:pt>
                <c:pt idx="19">
                  <c:v>4838</c:v>
                </c:pt>
                <c:pt idx="20">
                  <c:v>4842</c:v>
                </c:pt>
                <c:pt idx="21">
                  <c:v>4848</c:v>
                </c:pt>
                <c:pt idx="22">
                  <c:v>4854</c:v>
                </c:pt>
                <c:pt idx="23">
                  <c:v>4854</c:v>
                </c:pt>
                <c:pt idx="24">
                  <c:v>4859</c:v>
                </c:pt>
                <c:pt idx="25">
                  <c:v>4861</c:v>
                </c:pt>
                <c:pt idx="26">
                  <c:v>4867</c:v>
                </c:pt>
                <c:pt idx="27">
                  <c:v>4877</c:v>
                </c:pt>
                <c:pt idx="28">
                  <c:v>4887</c:v>
                </c:pt>
                <c:pt idx="29">
                  <c:v>4895</c:v>
                </c:pt>
                <c:pt idx="30">
                  <c:v>4903</c:v>
                </c:pt>
                <c:pt idx="31">
                  <c:v>4910</c:v>
                </c:pt>
                <c:pt idx="32">
                  <c:v>4913</c:v>
                </c:pt>
                <c:pt idx="33">
                  <c:v>4914</c:v>
                </c:pt>
                <c:pt idx="34">
                  <c:v>4917</c:v>
                </c:pt>
                <c:pt idx="35">
                  <c:v>4927</c:v>
                </c:pt>
                <c:pt idx="36">
                  <c:v>4940</c:v>
                </c:pt>
                <c:pt idx="37">
                  <c:v>4953</c:v>
                </c:pt>
                <c:pt idx="38">
                  <c:v>4962</c:v>
                </c:pt>
                <c:pt idx="39">
                  <c:v>4969</c:v>
                </c:pt>
                <c:pt idx="40">
                  <c:v>4976</c:v>
                </c:pt>
                <c:pt idx="41">
                  <c:v>4991</c:v>
                </c:pt>
                <c:pt idx="42">
                  <c:v>4996</c:v>
                </c:pt>
                <c:pt idx="43">
                  <c:v>5003</c:v>
                </c:pt>
                <c:pt idx="44">
                  <c:v>5004</c:v>
                </c:pt>
                <c:pt idx="45">
                  <c:v>5003</c:v>
                </c:pt>
                <c:pt idx="46">
                  <c:v>5008</c:v>
                </c:pt>
                <c:pt idx="47">
                  <c:v>5013</c:v>
                </c:pt>
                <c:pt idx="48">
                  <c:v>5015</c:v>
                </c:pt>
                <c:pt idx="49">
                  <c:v>5033</c:v>
                </c:pt>
                <c:pt idx="50">
                  <c:v>5044</c:v>
                </c:pt>
                <c:pt idx="51">
                  <c:v>5048</c:v>
                </c:pt>
                <c:pt idx="52">
                  <c:v>5054</c:v>
                </c:pt>
                <c:pt idx="53">
                  <c:v>5060</c:v>
                </c:pt>
                <c:pt idx="54">
                  <c:v>5065</c:v>
                </c:pt>
                <c:pt idx="55">
                  <c:v>5072</c:v>
                </c:pt>
                <c:pt idx="56">
                  <c:v>5083</c:v>
                </c:pt>
                <c:pt idx="57">
                  <c:v>5111</c:v>
                </c:pt>
                <c:pt idx="58">
                  <c:v>5120</c:v>
                </c:pt>
                <c:pt idx="59">
                  <c:v>5122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E17-4C55-A74D-CE8D4D9449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48424"/>
        <c:axId val="345645144"/>
      </c:lineChart>
      <c:catAx>
        <c:axId val="345648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45144"/>
        <c:crosses val="autoZero"/>
        <c:auto val="1"/>
        <c:lblAlgn val="ctr"/>
        <c:lblOffset val="100"/>
        <c:noMultiLvlLbl val="0"/>
      </c:catAx>
      <c:valAx>
        <c:axId val="34564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48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0.23900135262156</c:v>
                </c:pt>
                <c:pt idx="1">
                  <c:v>0.14884534330221</c:v>
                </c:pt>
                <c:pt idx="2">
                  <c:v>0.17487899290659001</c:v>
                </c:pt>
                <c:pt idx="3">
                  <c:v>0.37340546240158001</c:v>
                </c:pt>
                <c:pt idx="4">
                  <c:v>0.22553030563481999</c:v>
                </c:pt>
                <c:pt idx="5">
                  <c:v>0.15265873197761001</c:v>
                </c:pt>
                <c:pt idx="6">
                  <c:v>0.16843311372100001</c:v>
                </c:pt>
                <c:pt idx="7">
                  <c:v>6.9893212337871005E-2</c:v>
                </c:pt>
                <c:pt idx="8">
                  <c:v>0.15697148160454999</c:v>
                </c:pt>
                <c:pt idx="9">
                  <c:v>0.31916538752320001</c:v>
                </c:pt>
                <c:pt idx="10">
                  <c:v>0.19146865158889001</c:v>
                </c:pt>
                <c:pt idx="11">
                  <c:v>0.13921649453057999</c:v>
                </c:pt>
                <c:pt idx="12">
                  <c:v>0.71184151798487005</c:v>
                </c:pt>
                <c:pt idx="13">
                  <c:v>0.25903350776446998</c:v>
                </c:pt>
                <c:pt idx="14">
                  <c:v>0.11558074085922</c:v>
                </c:pt>
                <c:pt idx="15">
                  <c:v>0.22261310550422</c:v>
                </c:pt>
                <c:pt idx="16">
                  <c:v>0.17502683935220001</c:v>
                </c:pt>
                <c:pt idx="17">
                  <c:v>0.30491286572414</c:v>
                </c:pt>
                <c:pt idx="18">
                  <c:v>0.28943312210994998</c:v>
                </c:pt>
                <c:pt idx="19">
                  <c:v>0.20980457668658001</c:v>
                </c:pt>
                <c:pt idx="20">
                  <c:v>8.9194699286441997E-2</c:v>
                </c:pt>
                <c:pt idx="21">
                  <c:v>0.32918758557736</c:v>
                </c:pt>
                <c:pt idx="22">
                  <c:v>0.14699231117142</c:v>
                </c:pt>
                <c:pt idx="23">
                  <c:v>0.15966389751080001</c:v>
                </c:pt>
                <c:pt idx="24">
                  <c:v>0.70311965129281995</c:v>
                </c:pt>
                <c:pt idx="25">
                  <c:v>0.19860052922122001</c:v>
                </c:pt>
                <c:pt idx="26">
                  <c:v>0.13438766217399001</c:v>
                </c:pt>
                <c:pt idx="27">
                  <c:v>6.4066244659789995E-2</c:v>
                </c:pt>
                <c:pt idx="28">
                  <c:v>5.5459956771622999E-2</c:v>
                </c:pt>
                <c:pt idx="29">
                  <c:v>0.15631474268667001</c:v>
                </c:pt>
                <c:pt idx="30">
                  <c:v>0.13521109642526</c:v>
                </c:pt>
                <c:pt idx="31">
                  <c:v>0.16507149774967</c:v>
                </c:pt>
                <c:pt idx="32">
                  <c:v>0.11540032845961</c:v>
                </c:pt>
                <c:pt idx="33">
                  <c:v>8.7441468333085998E-2</c:v>
                </c:pt>
                <c:pt idx="34">
                  <c:v>0.33837284814237001</c:v>
                </c:pt>
                <c:pt idx="35">
                  <c:v>0.45039399981012002</c:v>
                </c:pt>
                <c:pt idx="36">
                  <c:v>0.56566484771876002</c:v>
                </c:pt>
                <c:pt idx="37">
                  <c:v>0.18236432768147001</c:v>
                </c:pt>
                <c:pt idx="38">
                  <c:v>0.1936547049714</c:v>
                </c:pt>
                <c:pt idx="39">
                  <c:v>0.14754297331331001</c:v>
                </c:pt>
                <c:pt idx="40">
                  <c:v>9.1593846714000005E-2</c:v>
                </c:pt>
                <c:pt idx="41">
                  <c:v>0.29065468403389999</c:v>
                </c:pt>
                <c:pt idx="42">
                  <c:v>0.38913780163297002</c:v>
                </c:pt>
                <c:pt idx="43">
                  <c:v>0.16434424624603999</c:v>
                </c:pt>
                <c:pt idx="44">
                  <c:v>0.18033560327872999</c:v>
                </c:pt>
                <c:pt idx="45">
                  <c:v>0.10800977772725</c:v>
                </c:pt>
                <c:pt idx="46">
                  <c:v>0.25140696947302998</c:v>
                </c:pt>
                <c:pt idx="47">
                  <c:v>0.15769068976886</c:v>
                </c:pt>
                <c:pt idx="48">
                  <c:v>1.1555792140189001</c:v>
                </c:pt>
                <c:pt idx="49">
                  <c:v>2.5246881055172001</c:v>
                </c:pt>
                <c:pt idx="50">
                  <c:v>0.43953446490477999</c:v>
                </c:pt>
                <c:pt idx="51">
                  <c:v>0.32918490629933</c:v>
                </c:pt>
                <c:pt idx="52">
                  <c:v>0.19636363636363999</c:v>
                </c:pt>
                <c:pt idx="53">
                  <c:v>0.38265876565294998</c:v>
                </c:pt>
                <c:pt idx="54">
                  <c:v>6.4047424883914003E-2</c:v>
                </c:pt>
                <c:pt idx="55">
                  <c:v>0.11710825816181</c:v>
                </c:pt>
                <c:pt idx="56">
                  <c:v>0.15233354909269001</c:v>
                </c:pt>
                <c:pt idx="57">
                  <c:v>0.16824443980420001</c:v>
                </c:pt>
                <c:pt idx="58">
                  <c:v>0.21358227099853999</c:v>
                </c:pt>
                <c:pt idx="59">
                  <c:v>0.23563130440423</c:v>
                </c:pt>
                <c:pt idx="60">
                  <c:v>0.81769277636603999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60-4CF0-8203-7928BCEB769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3.5344644750795</c:v>
                </c:pt>
                <c:pt idx="1">
                  <c:v>5.7254943540264003E-2</c:v>
                </c:pt>
                <c:pt idx="2">
                  <c:v>3.3926697130012999E-2</c:v>
                </c:pt>
                <c:pt idx="3">
                  <c:v>0.22476913453281</c:v>
                </c:pt>
                <c:pt idx="4">
                  <c:v>0.43044953350296999</c:v>
                </c:pt>
                <c:pt idx="5">
                  <c:v>0.11079539430437001</c:v>
                </c:pt>
                <c:pt idx="6">
                  <c:v>7.3160645934282995E-2</c:v>
                </c:pt>
                <c:pt idx="7">
                  <c:v>0.11080714255418</c:v>
                </c:pt>
                <c:pt idx="8">
                  <c:v>0.56415694591729004</c:v>
                </c:pt>
                <c:pt idx="9">
                  <c:v>0.25080597268177002</c:v>
                </c:pt>
                <c:pt idx="10">
                  <c:v>0.13733350301179001</c:v>
                </c:pt>
                <c:pt idx="11">
                  <c:v>0.56734429845490997</c:v>
                </c:pt>
                <c:pt idx="12">
                  <c:v>0.15479712034946</c:v>
                </c:pt>
                <c:pt idx="13">
                  <c:v>0.23639659504096999</c:v>
                </c:pt>
                <c:pt idx="14">
                  <c:v>0.10494847983717</c:v>
                </c:pt>
                <c:pt idx="15">
                  <c:v>2.3322378882645999E-2</c:v>
                </c:pt>
                <c:pt idx="16">
                  <c:v>0.22792808073955001</c:v>
                </c:pt>
                <c:pt idx="17">
                  <c:v>0.40452010939852001</c:v>
                </c:pt>
                <c:pt idx="18">
                  <c:v>0.44466350791277998</c:v>
                </c:pt>
                <c:pt idx="19">
                  <c:v>0.35294865815915999</c:v>
                </c:pt>
                <c:pt idx="20">
                  <c:v>7.3833066615796E-2</c:v>
                </c:pt>
                <c:pt idx="21">
                  <c:v>0.27026740575086999</c:v>
                </c:pt>
                <c:pt idx="22">
                  <c:v>0.11483165679114</c:v>
                </c:pt>
                <c:pt idx="23">
                  <c:v>0.12896888493149</c:v>
                </c:pt>
                <c:pt idx="24">
                  <c:v>0.18380716148317999</c:v>
                </c:pt>
                <c:pt idx="25">
                  <c:v>0.15689101374917</c:v>
                </c:pt>
                <c:pt idx="26">
                  <c:v>8.3537406311951001E-2</c:v>
                </c:pt>
                <c:pt idx="27">
                  <c:v>9.8591101358012995E-2</c:v>
                </c:pt>
                <c:pt idx="28">
                  <c:v>0</c:v>
                </c:pt>
                <c:pt idx="29">
                  <c:v>0.4021258251</c:v>
                </c:pt>
                <c:pt idx="30">
                  <c:v>0.14839154168211999</c:v>
                </c:pt>
                <c:pt idx="31">
                  <c:v>0.11551137628096</c:v>
                </c:pt>
                <c:pt idx="32">
                  <c:v>3.2319250617244999E-2</c:v>
                </c:pt>
                <c:pt idx="33">
                  <c:v>5.5806330839708998E-2</c:v>
                </c:pt>
                <c:pt idx="34">
                  <c:v>6.7816006696830994E-2</c:v>
                </c:pt>
                <c:pt idx="35">
                  <c:v>0.16106813606018999</c:v>
                </c:pt>
                <c:pt idx="36">
                  <c:v>0.30889053724700999</c:v>
                </c:pt>
                <c:pt idx="37">
                  <c:v>0.23558748525371001</c:v>
                </c:pt>
                <c:pt idx="38">
                  <c:v>5.2977325704597997E-2</c:v>
                </c:pt>
                <c:pt idx="39">
                  <c:v>5.4037444770553E-2</c:v>
                </c:pt>
                <c:pt idx="40">
                  <c:v>1.2832603927137001</c:v>
                </c:pt>
                <c:pt idx="41">
                  <c:v>0.21194523335170001</c:v>
                </c:pt>
                <c:pt idx="42">
                  <c:v>0.68917525044862005</c:v>
                </c:pt>
                <c:pt idx="43">
                  <c:v>8.7608671845469999E-2</c:v>
                </c:pt>
                <c:pt idx="44">
                  <c:v>0.65198961479362005</c:v>
                </c:pt>
                <c:pt idx="45">
                  <c:v>0.13945257446831</c:v>
                </c:pt>
                <c:pt idx="46">
                  <c:v>9.9607926247748002E-2</c:v>
                </c:pt>
                <c:pt idx="47">
                  <c:v>0.18701590429872</c:v>
                </c:pt>
                <c:pt idx="48">
                  <c:v>1.7434837889382999</c:v>
                </c:pt>
                <c:pt idx="49">
                  <c:v>0.51457431151862998</c:v>
                </c:pt>
                <c:pt idx="50">
                  <c:v>0</c:v>
                </c:pt>
                <c:pt idx="51">
                  <c:v>0.14169697995093</c:v>
                </c:pt>
                <c:pt idx="52">
                  <c:v>0.45987461809263003</c:v>
                </c:pt>
                <c:pt idx="53">
                  <c:v>0.23216160420498</c:v>
                </c:pt>
                <c:pt idx="54">
                  <c:v>0.25393940674683002</c:v>
                </c:pt>
                <c:pt idx="55">
                  <c:v>0.42999229234197001</c:v>
                </c:pt>
                <c:pt idx="56">
                  <c:v>9.8362903736207999E-2</c:v>
                </c:pt>
                <c:pt idx="57">
                  <c:v>0.26778277966959002</c:v>
                </c:pt>
                <c:pt idx="58">
                  <c:v>0.31137383827526999</c:v>
                </c:pt>
                <c:pt idx="59">
                  <c:v>0.14167289886977999</c:v>
                </c:pt>
                <c:pt idx="60">
                  <c:v>0.14532740790665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360-4CF0-8203-7928BCEB769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 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0.39645413294662002</c:v>
                </c:pt>
                <c:pt idx="1">
                  <c:v>1.7835318608962002E-2</c:v>
                </c:pt>
                <c:pt idx="2">
                  <c:v>0.24385964912281</c:v>
                </c:pt>
                <c:pt idx="3">
                  <c:v>2.8072473769781999E-2</c:v>
                </c:pt>
                <c:pt idx="4">
                  <c:v>5.8492188368242997E-3</c:v>
                </c:pt>
                <c:pt idx="5">
                  <c:v>4.8949344254303001E-2</c:v>
                </c:pt>
                <c:pt idx="6">
                  <c:v>0.10064659586296</c:v>
                </c:pt>
                <c:pt idx="7">
                  <c:v>2.3994428610723002E-2</c:v>
                </c:pt>
                <c:pt idx="8">
                  <c:v>7.4632544472215998E-2</c:v>
                </c:pt>
                <c:pt idx="9">
                  <c:v>3.4223698846672002</c:v>
                </c:pt>
                <c:pt idx="10">
                  <c:v>0.22379190426566001</c:v>
                </c:pt>
                <c:pt idx="11">
                  <c:v>9.2214734450838998E-2</c:v>
                </c:pt>
                <c:pt idx="12">
                  <c:v>0.15340117334333001</c:v>
                </c:pt>
                <c:pt idx="13">
                  <c:v>2.3810220830039999E-2</c:v>
                </c:pt>
                <c:pt idx="14">
                  <c:v>4.0987686128010001E-3</c:v>
                </c:pt>
                <c:pt idx="15">
                  <c:v>0.49627283001410999</c:v>
                </c:pt>
                <c:pt idx="16">
                  <c:v>0.17315256751875999</c:v>
                </c:pt>
                <c:pt idx="17">
                  <c:v>9.1659296829701004E-2</c:v>
                </c:pt>
                <c:pt idx="18">
                  <c:v>5.4081809963939E-2</c:v>
                </c:pt>
                <c:pt idx="19">
                  <c:v>0.23636715111681</c:v>
                </c:pt>
                <c:pt idx="20">
                  <c:v>5.4483461633098001E-2</c:v>
                </c:pt>
                <c:pt idx="21">
                  <c:v>0.19100182213395001</c:v>
                </c:pt>
                <c:pt idx="22">
                  <c:v>4.1798507754208999E-2</c:v>
                </c:pt>
                <c:pt idx="23">
                  <c:v>1.4356450147959001E-2</c:v>
                </c:pt>
                <c:pt idx="24">
                  <c:v>4.3804902632982E-2</c:v>
                </c:pt>
                <c:pt idx="25">
                  <c:v>0.1053516900228</c:v>
                </c:pt>
                <c:pt idx="26">
                  <c:v>0.13920719305547</c:v>
                </c:pt>
                <c:pt idx="27">
                  <c:v>4.1030450455730996E-3</c:v>
                </c:pt>
                <c:pt idx="28">
                  <c:v>0</c:v>
                </c:pt>
                <c:pt idx="29">
                  <c:v>4.6017304851454999E-2</c:v>
                </c:pt>
                <c:pt idx="30">
                  <c:v>0.18261654629022001</c:v>
                </c:pt>
                <c:pt idx="31">
                  <c:v>7.1820548298586001E-2</c:v>
                </c:pt>
                <c:pt idx="32">
                  <c:v>4.4953131474227997E-2</c:v>
                </c:pt>
                <c:pt idx="33">
                  <c:v>0.79844883965934998</c:v>
                </c:pt>
                <c:pt idx="34">
                  <c:v>2.5215948207615E-2</c:v>
                </c:pt>
                <c:pt idx="35">
                  <c:v>7.6831492701008003E-2</c:v>
                </c:pt>
                <c:pt idx="36">
                  <c:v>0.15896013092214001</c:v>
                </c:pt>
                <c:pt idx="37">
                  <c:v>0.23055262231609</c:v>
                </c:pt>
                <c:pt idx="38">
                  <c:v>0.25818414397286998</c:v>
                </c:pt>
                <c:pt idx="39">
                  <c:v>3.6389247564268E-2</c:v>
                </c:pt>
                <c:pt idx="40">
                  <c:v>5.2833024162302997E-2</c:v>
                </c:pt>
                <c:pt idx="41">
                  <c:v>3.0530944874029999E-2</c:v>
                </c:pt>
                <c:pt idx="42">
                  <c:v>0.36996799483219001</c:v>
                </c:pt>
                <c:pt idx="43">
                  <c:v>3.4458319138854998E-2</c:v>
                </c:pt>
                <c:pt idx="44">
                  <c:v>0.10398185898414999</c:v>
                </c:pt>
                <c:pt idx="45">
                  <c:v>0.11458051778642001</c:v>
                </c:pt>
                <c:pt idx="46">
                  <c:v>7.0672520290800997E-2</c:v>
                </c:pt>
                <c:pt idx="47">
                  <c:v>3.1300698314170997E-2</c:v>
                </c:pt>
                <c:pt idx="48">
                  <c:v>0.23045809425266001</c:v>
                </c:pt>
                <c:pt idx="49">
                  <c:v>6.9383603125790005E-2</c:v>
                </c:pt>
                <c:pt idx="50">
                  <c:v>1.6465842198425E-2</c:v>
                </c:pt>
                <c:pt idx="51">
                  <c:v>0.12850522254634</c:v>
                </c:pt>
                <c:pt idx="52">
                  <c:v>0.20086699252410001</c:v>
                </c:pt>
                <c:pt idx="53">
                  <c:v>0.48339372691122001</c:v>
                </c:pt>
                <c:pt idx="54">
                  <c:v>8.4516764125672994E-2</c:v>
                </c:pt>
                <c:pt idx="55">
                  <c:v>0.15218461405707001</c:v>
                </c:pt>
                <c:pt idx="56">
                  <c:v>0</c:v>
                </c:pt>
                <c:pt idx="57">
                  <c:v>0.14918346329262999</c:v>
                </c:pt>
                <c:pt idx="58">
                  <c:v>0.69183685480548995</c:v>
                </c:pt>
                <c:pt idx="59">
                  <c:v>0.19364445935526001</c:v>
                </c:pt>
                <c:pt idx="60">
                  <c:v>0.12674644236863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360-4CF0-8203-7928BCEB769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hr1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0.71661806126772998</c:v>
                </c:pt>
                <c:pt idx="1">
                  <c:v>9.9688473520248996E-2</c:v>
                </c:pt>
                <c:pt idx="2">
                  <c:v>0.28779667351896998</c:v>
                </c:pt>
                <c:pt idx="3">
                  <c:v>0.37675200897028999</c:v>
                </c:pt>
                <c:pt idx="4">
                  <c:v>0.55125761482975999</c:v>
                </c:pt>
                <c:pt idx="5">
                  <c:v>0.52918753270050001</c:v>
                </c:pt>
                <c:pt idx="6">
                  <c:v>0.2329608451371</c:v>
                </c:pt>
                <c:pt idx="7">
                  <c:v>0.47763202152708001</c:v>
                </c:pt>
                <c:pt idx="8">
                  <c:v>1.0526446919301</c:v>
                </c:pt>
                <c:pt idx="9">
                  <c:v>0.36053201823209002</c:v>
                </c:pt>
                <c:pt idx="10">
                  <c:v>0.35966746316208997</c:v>
                </c:pt>
                <c:pt idx="11">
                  <c:v>1.2208044175807999</c:v>
                </c:pt>
                <c:pt idx="12">
                  <c:v>0.60211766460367999</c:v>
                </c:pt>
                <c:pt idx="13">
                  <c:v>0.57468052606088005</c:v>
                </c:pt>
                <c:pt idx="14">
                  <c:v>0.63137897638382001</c:v>
                </c:pt>
                <c:pt idx="15">
                  <c:v>0.67414056389437005</c:v>
                </c:pt>
                <c:pt idx="16">
                  <c:v>0.53132720072498996</c:v>
                </c:pt>
                <c:pt idx="17">
                  <c:v>0.59506963580844996</c:v>
                </c:pt>
                <c:pt idx="18">
                  <c:v>0.35441718476602002</c:v>
                </c:pt>
                <c:pt idx="19">
                  <c:v>1.1736346375786</c:v>
                </c:pt>
                <c:pt idx="20">
                  <c:v>0.13590497821797001</c:v>
                </c:pt>
                <c:pt idx="21">
                  <c:v>0.41334624264542003</c:v>
                </c:pt>
                <c:pt idx="22">
                  <c:v>0.30842583625121001</c:v>
                </c:pt>
                <c:pt idx="23">
                  <c:v>0.43138131426017001</c:v>
                </c:pt>
                <c:pt idx="24">
                  <c:v>0.91765669807455996</c:v>
                </c:pt>
                <c:pt idx="25">
                  <c:v>0.39015673280965002</c:v>
                </c:pt>
                <c:pt idx="26">
                  <c:v>0.85228330045778</c:v>
                </c:pt>
                <c:pt idx="27">
                  <c:v>0.16559371860231001</c:v>
                </c:pt>
                <c:pt idx="28">
                  <c:v>0.48995894268100998</c:v>
                </c:pt>
                <c:pt idx="29">
                  <c:v>0.34978045694724003</c:v>
                </c:pt>
                <c:pt idx="30">
                  <c:v>0.98604651162791002</c:v>
                </c:pt>
                <c:pt idx="31">
                  <c:v>0.40184551272510999</c:v>
                </c:pt>
                <c:pt idx="32">
                  <c:v>0.26047480836496001</c:v>
                </c:pt>
                <c:pt idx="33">
                  <c:v>0.24281780291753</c:v>
                </c:pt>
                <c:pt idx="34">
                  <c:v>0.21830269653444001</c:v>
                </c:pt>
                <c:pt idx="35">
                  <c:v>0.62511627906976996</c:v>
                </c:pt>
                <c:pt idx="36">
                  <c:v>0.48223255813952998</c:v>
                </c:pt>
                <c:pt idx="37">
                  <c:v>0.43913512708868002</c:v>
                </c:pt>
                <c:pt idx="38">
                  <c:v>0.23914095358618001</c:v>
                </c:pt>
                <c:pt idx="39">
                  <c:v>0.15631978561858001</c:v>
                </c:pt>
                <c:pt idx="40">
                  <c:v>0.23074919051695</c:v>
                </c:pt>
                <c:pt idx="41">
                  <c:v>0.36973622174247001</c:v>
                </c:pt>
                <c:pt idx="42">
                  <c:v>0.55615530655548995</c:v>
                </c:pt>
                <c:pt idx="43">
                  <c:v>0.20249395123767</c:v>
                </c:pt>
                <c:pt idx="44">
                  <c:v>0.85237847092980001</c:v>
                </c:pt>
                <c:pt idx="45">
                  <c:v>1.1957937837335</c:v>
                </c:pt>
                <c:pt idx="46">
                  <c:v>0.54046006104370004</c:v>
                </c:pt>
                <c:pt idx="47">
                  <c:v>1.1998511350948999</c:v>
                </c:pt>
                <c:pt idx="48">
                  <c:v>1.6242464835901</c:v>
                </c:pt>
                <c:pt idx="49">
                  <c:v>0.53939439029834002</c:v>
                </c:pt>
                <c:pt idx="50">
                  <c:v>0.47976792621244002</c:v>
                </c:pt>
                <c:pt idx="51">
                  <c:v>1.0161014428082999</c:v>
                </c:pt>
                <c:pt idx="52">
                  <c:v>0.81058972261470996</c:v>
                </c:pt>
                <c:pt idx="53">
                  <c:v>0.47073696735331</c:v>
                </c:pt>
                <c:pt idx="54">
                  <c:v>0.96554159542040996</c:v>
                </c:pt>
                <c:pt idx="55">
                  <c:v>0.37525543377298998</c:v>
                </c:pt>
                <c:pt idx="56">
                  <c:v>0.68706826116022002</c:v>
                </c:pt>
                <c:pt idx="57">
                  <c:v>0.92674414287305995</c:v>
                </c:pt>
                <c:pt idx="58">
                  <c:v>0.88276783725592001</c:v>
                </c:pt>
                <c:pt idx="59">
                  <c:v>2.0071950450617999</c:v>
                </c:pt>
                <c:pt idx="60">
                  <c:v>1.5851264767972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360-4CF0-8203-7928BCEB769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hr-iNFO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9.8786339260514E-2</c:v>
                </c:pt>
                <c:pt idx="2">
                  <c:v>0.17876025983180999</c:v>
                </c:pt>
                <c:pt idx="3">
                  <c:v>0.51713271246089998</c:v>
                </c:pt>
                <c:pt idx="4">
                  <c:v>0.26066434182254</c:v>
                </c:pt>
                <c:pt idx="5">
                  <c:v>7.3073672348218002E-2</c:v>
                </c:pt>
                <c:pt idx="6">
                  <c:v>0.23680411282086999</c:v>
                </c:pt>
                <c:pt idx="7">
                  <c:v>6.3382513468783999E-2</c:v>
                </c:pt>
                <c:pt idx="8">
                  <c:v>0.11762634266596</c:v>
                </c:pt>
                <c:pt idx="9">
                  <c:v>0.24102205427272999</c:v>
                </c:pt>
                <c:pt idx="10">
                  <c:v>0.23851456750364999</c:v>
                </c:pt>
                <c:pt idx="11">
                  <c:v>0.13245499700567001</c:v>
                </c:pt>
                <c:pt idx="12">
                  <c:v>0.20080321285141001</c:v>
                </c:pt>
                <c:pt idx="13">
                  <c:v>9.6882156068346006E-2</c:v>
                </c:pt>
                <c:pt idx="14">
                  <c:v>0.13210737687592</c:v>
                </c:pt>
                <c:pt idx="15">
                  <c:v>0.24025928274502001</c:v>
                </c:pt>
                <c:pt idx="16">
                  <c:v>0.23203841468938999</c:v>
                </c:pt>
                <c:pt idx="17">
                  <c:v>0.14145268382557</c:v>
                </c:pt>
                <c:pt idx="18">
                  <c:v>0.1203941881908</c:v>
                </c:pt>
                <c:pt idx="19">
                  <c:v>0.18620333168864001</c:v>
                </c:pt>
                <c:pt idx="20">
                  <c:v>0.14335906746102001</c:v>
                </c:pt>
                <c:pt idx="21">
                  <c:v>0.11001022530939999</c:v>
                </c:pt>
                <c:pt idx="22">
                  <c:v>0.20051185942003</c:v>
                </c:pt>
                <c:pt idx="23">
                  <c:v>0.11850597820335999</c:v>
                </c:pt>
                <c:pt idx="24">
                  <c:v>0.13606402064142001</c:v>
                </c:pt>
                <c:pt idx="25">
                  <c:v>0.27520022580531001</c:v>
                </c:pt>
                <c:pt idx="26">
                  <c:v>0.35145911994071999</c:v>
                </c:pt>
                <c:pt idx="27">
                  <c:v>0.14821611320888001</c:v>
                </c:pt>
                <c:pt idx="28">
                  <c:v>0.37763817321944998</c:v>
                </c:pt>
                <c:pt idx="29">
                  <c:v>0.31534234647651999</c:v>
                </c:pt>
                <c:pt idx="30">
                  <c:v>2.4713150926743001E-2</c:v>
                </c:pt>
                <c:pt idx="31">
                  <c:v>0.25421933479274</c:v>
                </c:pt>
                <c:pt idx="32">
                  <c:v>0.37608588177131003</c:v>
                </c:pt>
                <c:pt idx="33">
                  <c:v>0.41676968177161999</c:v>
                </c:pt>
                <c:pt idx="34">
                  <c:v>9.5372659837513002E-2</c:v>
                </c:pt>
                <c:pt idx="35">
                  <c:v>5.6521124770382999E-2</c:v>
                </c:pt>
                <c:pt idx="36">
                  <c:v>0.30735533102522</c:v>
                </c:pt>
                <c:pt idx="37">
                  <c:v>0.20494699646643</c:v>
                </c:pt>
                <c:pt idx="38">
                  <c:v>0.23622696639804</c:v>
                </c:pt>
                <c:pt idx="39">
                  <c:v>0.60447523772490996</c:v>
                </c:pt>
                <c:pt idx="40">
                  <c:v>0.25239492382197998</c:v>
                </c:pt>
                <c:pt idx="41">
                  <c:v>0.16143476621417999</c:v>
                </c:pt>
                <c:pt idx="42">
                  <c:v>1.7676589125362002E-2</c:v>
                </c:pt>
                <c:pt idx="43">
                  <c:v>0.22407453240462</c:v>
                </c:pt>
                <c:pt idx="44">
                  <c:v>8.1320934837181003E-2</c:v>
                </c:pt>
                <c:pt idx="45">
                  <c:v>0.16264762039460001</c:v>
                </c:pt>
                <c:pt idx="46">
                  <c:v>0.13508257010502001</c:v>
                </c:pt>
                <c:pt idx="47">
                  <c:v>0.21521020884483999</c:v>
                </c:pt>
                <c:pt idx="48">
                  <c:v>0.64889140351497998</c:v>
                </c:pt>
                <c:pt idx="49">
                  <c:v>0.36302346687411002</c:v>
                </c:pt>
                <c:pt idx="50">
                  <c:v>0.34298645733885003</c:v>
                </c:pt>
                <c:pt idx="51">
                  <c:v>0.31670825461928998</c:v>
                </c:pt>
                <c:pt idx="52">
                  <c:v>0.29875548013011</c:v>
                </c:pt>
                <c:pt idx="53">
                  <c:v>0.34206618582943998</c:v>
                </c:pt>
                <c:pt idx="54">
                  <c:v>0.22062723190608999</c:v>
                </c:pt>
                <c:pt idx="55">
                  <c:v>0.40838695990383</c:v>
                </c:pt>
                <c:pt idx="56">
                  <c:v>0.50565770862800996</c:v>
                </c:pt>
                <c:pt idx="57">
                  <c:v>0.33203270816878999</c:v>
                </c:pt>
                <c:pt idx="58">
                  <c:v>0.3960396039604</c:v>
                </c:pt>
                <c:pt idx="59">
                  <c:v>0.28886554621848998</c:v>
                </c:pt>
                <c:pt idx="60">
                  <c:v>0.10602954690040001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360-4CF0-8203-7928BCEB769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hr4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1.0894866158023999</c:v>
                </c:pt>
                <c:pt idx="1">
                  <c:v>0.28767211843041002</c:v>
                </c:pt>
                <c:pt idx="2">
                  <c:v>0.25689911458670001</c:v>
                </c:pt>
                <c:pt idx="3">
                  <c:v>0.20677177565262</c:v>
                </c:pt>
                <c:pt idx="4">
                  <c:v>0.13891581055759999</c:v>
                </c:pt>
                <c:pt idx="5">
                  <c:v>0.33277332644093999</c:v>
                </c:pt>
                <c:pt idx="6">
                  <c:v>0.64189553042542002</c:v>
                </c:pt>
                <c:pt idx="7">
                  <c:v>0.15288544358312001</c:v>
                </c:pt>
                <c:pt idx="8">
                  <c:v>0.17273666537518001</c:v>
                </c:pt>
                <c:pt idx="9">
                  <c:v>0.21792471104798</c:v>
                </c:pt>
                <c:pt idx="10">
                  <c:v>0.37120723047127002</c:v>
                </c:pt>
                <c:pt idx="11">
                  <c:v>0.21451612903226</c:v>
                </c:pt>
                <c:pt idx="12">
                  <c:v>0.20150889863296001</c:v>
                </c:pt>
                <c:pt idx="13">
                  <c:v>0.48352781896718</c:v>
                </c:pt>
                <c:pt idx="14">
                  <c:v>0.29963270829305999</c:v>
                </c:pt>
                <c:pt idx="15">
                  <c:v>0.40255056035038</c:v>
                </c:pt>
                <c:pt idx="16">
                  <c:v>0.13839716768586999</c:v>
                </c:pt>
                <c:pt idx="17">
                  <c:v>0.19813444837568001</c:v>
                </c:pt>
                <c:pt idx="18">
                  <c:v>0.27490193556684001</c:v>
                </c:pt>
                <c:pt idx="19">
                  <c:v>0.10284759272353</c:v>
                </c:pt>
                <c:pt idx="20">
                  <c:v>0.40491034128157</c:v>
                </c:pt>
                <c:pt idx="21">
                  <c:v>0.33872728440249</c:v>
                </c:pt>
                <c:pt idx="22">
                  <c:v>0.37464716448550001</c:v>
                </c:pt>
                <c:pt idx="23">
                  <c:v>0.1587454300558</c:v>
                </c:pt>
                <c:pt idx="24">
                  <c:v>0.30785017957927002</c:v>
                </c:pt>
                <c:pt idx="25">
                  <c:v>0.17570860587404999</c:v>
                </c:pt>
                <c:pt idx="26">
                  <c:v>0.42740522289181998</c:v>
                </c:pt>
                <c:pt idx="27">
                  <c:v>0.33978715219900002</c:v>
                </c:pt>
                <c:pt idx="28">
                  <c:v>0.77986453859795002</c:v>
                </c:pt>
                <c:pt idx="29">
                  <c:v>0.18043988896006999</c:v>
                </c:pt>
                <c:pt idx="30">
                  <c:v>0.11955083045129999</c:v>
                </c:pt>
                <c:pt idx="31">
                  <c:v>0.22254242715337999</c:v>
                </c:pt>
                <c:pt idx="32">
                  <c:v>0.16647458061211001</c:v>
                </c:pt>
                <c:pt idx="33">
                  <c:v>0.37378392217102002</c:v>
                </c:pt>
                <c:pt idx="34">
                  <c:v>0.56149219349885005</c:v>
                </c:pt>
                <c:pt idx="35">
                  <c:v>0.30376670716888998</c:v>
                </c:pt>
                <c:pt idx="36">
                  <c:v>0.14060203233846999</c:v>
                </c:pt>
                <c:pt idx="37">
                  <c:v>0.19807041083637</c:v>
                </c:pt>
                <c:pt idx="38">
                  <c:v>0.19487572679062001</c:v>
                </c:pt>
                <c:pt idx="39">
                  <c:v>0.18847431638129</c:v>
                </c:pt>
                <c:pt idx="40">
                  <c:v>0.19274593742679</c:v>
                </c:pt>
                <c:pt idx="41">
                  <c:v>0.24281150159744</c:v>
                </c:pt>
                <c:pt idx="42">
                  <c:v>0.27216969077434</c:v>
                </c:pt>
                <c:pt idx="43">
                  <c:v>0.27681955623695997</c:v>
                </c:pt>
                <c:pt idx="44">
                  <c:v>0.22229319706164</c:v>
                </c:pt>
                <c:pt idx="45">
                  <c:v>0.16732660620768999</c:v>
                </c:pt>
                <c:pt idx="46">
                  <c:v>0.15199897815812999</c:v>
                </c:pt>
                <c:pt idx="47">
                  <c:v>0.17992121792824001</c:v>
                </c:pt>
                <c:pt idx="48">
                  <c:v>1.4437204548358</c:v>
                </c:pt>
                <c:pt idx="49">
                  <c:v>0.32575370464997</c:v>
                </c:pt>
                <c:pt idx="50">
                  <c:v>0.12774655084313</c:v>
                </c:pt>
                <c:pt idx="51">
                  <c:v>0.16125942010474001</c:v>
                </c:pt>
                <c:pt idx="52">
                  <c:v>0.37025215448451998</c:v>
                </c:pt>
                <c:pt idx="53">
                  <c:v>0.15737314448556</c:v>
                </c:pt>
                <c:pt idx="54">
                  <c:v>0.40332865705905002</c:v>
                </c:pt>
                <c:pt idx="55">
                  <c:v>0.87065468985580996</c:v>
                </c:pt>
                <c:pt idx="56">
                  <c:v>0.20565661705466001</c:v>
                </c:pt>
                <c:pt idx="57">
                  <c:v>0.59236437555583998</c:v>
                </c:pt>
                <c:pt idx="58">
                  <c:v>0.46490225945670999</c:v>
                </c:pt>
                <c:pt idx="59">
                  <c:v>0.24248763788513</c:v>
                </c:pt>
                <c:pt idx="60">
                  <c:v>0.99107086314990001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360-4CF0-8203-7928BCEB769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hr2-kultur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0.19960079840319001</c:v>
                </c:pt>
                <c:pt idx="1">
                  <c:v>1.3712291199202</c:v>
                </c:pt>
                <c:pt idx="2">
                  <c:v>0.14013452914798</c:v>
                </c:pt>
                <c:pt idx="3">
                  <c:v>0.26143790849672999</c:v>
                </c:pt>
                <c:pt idx="4">
                  <c:v>0.14936519790889</c:v>
                </c:pt>
                <c:pt idx="5">
                  <c:v>0.48543689320388</c:v>
                </c:pt>
                <c:pt idx="6">
                  <c:v>9.3353248693055002E-2</c:v>
                </c:pt>
                <c:pt idx="7">
                  <c:v>4.9779105220584E-2</c:v>
                </c:pt>
                <c:pt idx="8">
                  <c:v>0.46062869592281003</c:v>
                </c:pt>
                <c:pt idx="9">
                  <c:v>0.22408963585434</c:v>
                </c:pt>
                <c:pt idx="10">
                  <c:v>0.29856316476955003</c:v>
                </c:pt>
                <c:pt idx="11">
                  <c:v>0.15550164831746999</c:v>
                </c:pt>
                <c:pt idx="12">
                  <c:v>0.14306151645206999</c:v>
                </c:pt>
                <c:pt idx="13">
                  <c:v>0.24244684819097001</c:v>
                </c:pt>
                <c:pt idx="14">
                  <c:v>0.57803468208092001</c:v>
                </c:pt>
                <c:pt idx="15">
                  <c:v>0.18642803877702999</c:v>
                </c:pt>
                <c:pt idx="16">
                  <c:v>0.51568810189500003</c:v>
                </c:pt>
                <c:pt idx="17">
                  <c:v>0.25454771217483002</c:v>
                </c:pt>
                <c:pt idx="18">
                  <c:v>8.3752093802344996E-2</c:v>
                </c:pt>
                <c:pt idx="19">
                  <c:v>0.23260141421659999</c:v>
                </c:pt>
                <c:pt idx="20">
                  <c:v>0.11166945840313</c:v>
                </c:pt>
                <c:pt idx="21">
                  <c:v>0.74474027183019997</c:v>
                </c:pt>
                <c:pt idx="22">
                  <c:v>0.9495438465835</c:v>
                </c:pt>
                <c:pt idx="23">
                  <c:v>9.3057882002605993E-2</c:v>
                </c:pt>
                <c:pt idx="24">
                  <c:v>0.41558119340032001</c:v>
                </c:pt>
                <c:pt idx="25">
                  <c:v>0.37695457930006998</c:v>
                </c:pt>
                <c:pt idx="26">
                  <c:v>0.15363128491620001</c:v>
                </c:pt>
                <c:pt idx="27">
                  <c:v>5.5876327062768003E-2</c:v>
                </c:pt>
                <c:pt idx="28">
                  <c:v>0.58670143415905995</c:v>
                </c:pt>
                <c:pt idx="29">
                  <c:v>0.46572280178837999</c:v>
                </c:pt>
                <c:pt idx="30">
                  <c:v>0.55265772478886999</c:v>
                </c:pt>
                <c:pt idx="31">
                  <c:v>0.53363117398857995</c:v>
                </c:pt>
                <c:pt idx="32">
                  <c:v>0.22325581395349001</c:v>
                </c:pt>
                <c:pt idx="33">
                  <c:v>0.24172554853104999</c:v>
                </c:pt>
                <c:pt idx="34">
                  <c:v>0.1610605215883</c:v>
                </c:pt>
                <c:pt idx="35">
                  <c:v>0.28468869909641997</c:v>
                </c:pt>
                <c:pt idx="36">
                  <c:v>0.33382789317507</c:v>
                </c:pt>
                <c:pt idx="37">
                  <c:v>0.15449264615003999</c:v>
                </c:pt>
                <c:pt idx="38">
                  <c:v>9.2695587690026005E-2</c:v>
                </c:pt>
                <c:pt idx="39">
                  <c:v>0.48219584569732998</c:v>
                </c:pt>
                <c:pt idx="40">
                  <c:v>0.57503246150992005</c:v>
                </c:pt>
                <c:pt idx="41">
                  <c:v>0.11127596439169</c:v>
                </c:pt>
                <c:pt idx="42">
                  <c:v>0.51282051282051</c:v>
                </c:pt>
                <c:pt idx="43">
                  <c:v>0.33364226135309999</c:v>
                </c:pt>
                <c:pt idx="44">
                  <c:v>0.17907867111275999</c:v>
                </c:pt>
                <c:pt idx="45">
                  <c:v>0.51215599160805003</c:v>
                </c:pt>
                <c:pt idx="46">
                  <c:v>2.7772634697278E-2</c:v>
                </c:pt>
                <c:pt idx="47">
                  <c:v>0.21292353267913</c:v>
                </c:pt>
                <c:pt idx="48">
                  <c:v>0.41350367215947997</c:v>
                </c:pt>
                <c:pt idx="49">
                  <c:v>1.1845271145659999</c:v>
                </c:pt>
                <c:pt idx="50">
                  <c:v>0.30521642619312001</c:v>
                </c:pt>
                <c:pt idx="51">
                  <c:v>0.40680473372781001</c:v>
                </c:pt>
                <c:pt idx="52">
                  <c:v>0.17553584626755001</c:v>
                </c:pt>
                <c:pt idx="53">
                  <c:v>0.13852973771703</c:v>
                </c:pt>
                <c:pt idx="54">
                  <c:v>0.25854108956602001</c:v>
                </c:pt>
                <c:pt idx="55">
                  <c:v>0.15691342071257</c:v>
                </c:pt>
                <c:pt idx="56">
                  <c:v>1.8450184501845001E-2</c:v>
                </c:pt>
                <c:pt idx="57">
                  <c:v>0.28587237181851999</c:v>
                </c:pt>
                <c:pt idx="58">
                  <c:v>0.14751982297621</c:v>
                </c:pt>
                <c:pt idx="59">
                  <c:v>3.6873156342183001E-2</c:v>
                </c:pt>
                <c:pt idx="60">
                  <c:v>3.6859565057131997E-2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360-4CF0-8203-7928BCEB769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0.25722908021905</c:v>
                </c:pt>
                <c:pt idx="1">
                  <c:v>0.22357763226627</c:v>
                </c:pt>
                <c:pt idx="2">
                  <c:v>9.3556813749246001E-2</c:v>
                </c:pt>
                <c:pt idx="3">
                  <c:v>0.32064115230617002</c:v>
                </c:pt>
                <c:pt idx="4">
                  <c:v>0.10993970743396</c:v>
                </c:pt>
                <c:pt idx="5">
                  <c:v>0.42990519524393001</c:v>
                </c:pt>
                <c:pt idx="6">
                  <c:v>9.7426004949241002E-2</c:v>
                </c:pt>
                <c:pt idx="7">
                  <c:v>2.6300579911552002E-2</c:v>
                </c:pt>
                <c:pt idx="8">
                  <c:v>0.12111176050392999</c:v>
                </c:pt>
                <c:pt idx="9">
                  <c:v>0.16876806802267</c:v>
                </c:pt>
                <c:pt idx="10">
                  <c:v>3.8534053658521999E-2</c:v>
                </c:pt>
                <c:pt idx="11">
                  <c:v>0.13025286229291999</c:v>
                </c:pt>
                <c:pt idx="12">
                  <c:v>0.34001025221753001</c:v>
                </c:pt>
                <c:pt idx="13">
                  <c:v>0.11432203052231001</c:v>
                </c:pt>
                <c:pt idx="14">
                  <c:v>0.34794106780572998</c:v>
                </c:pt>
                <c:pt idx="15">
                  <c:v>0.15545619491964999</c:v>
                </c:pt>
                <c:pt idx="16">
                  <c:v>5.3964408108265999E-2</c:v>
                </c:pt>
                <c:pt idx="17">
                  <c:v>0.17298624480343999</c:v>
                </c:pt>
                <c:pt idx="18">
                  <c:v>0.10309903572078</c:v>
                </c:pt>
                <c:pt idx="19">
                  <c:v>6.6858101057207006E-2</c:v>
                </c:pt>
                <c:pt idx="20">
                  <c:v>0.26512771685741998</c:v>
                </c:pt>
                <c:pt idx="21">
                  <c:v>0.3718729965484</c:v>
                </c:pt>
                <c:pt idx="22">
                  <c:v>0.13756890892869</c:v>
                </c:pt>
                <c:pt idx="23">
                  <c:v>0.51852426871834001</c:v>
                </c:pt>
                <c:pt idx="24">
                  <c:v>0.21468007174166001</c:v>
                </c:pt>
                <c:pt idx="25">
                  <c:v>0.13990732665023001</c:v>
                </c:pt>
                <c:pt idx="26">
                  <c:v>0.27862617600909001</c:v>
                </c:pt>
                <c:pt idx="27">
                  <c:v>0.14535127634169001</c:v>
                </c:pt>
                <c:pt idx="28">
                  <c:v>4.5813545323146999E-2</c:v>
                </c:pt>
                <c:pt idx="29">
                  <c:v>0.49692512794047999</c:v>
                </c:pt>
                <c:pt idx="30">
                  <c:v>0.32717976383033998</c:v>
                </c:pt>
                <c:pt idx="31">
                  <c:v>0.12341348505522</c:v>
                </c:pt>
                <c:pt idx="32">
                  <c:v>0.16989026680732</c:v>
                </c:pt>
                <c:pt idx="33">
                  <c:v>0.3665099890047</c:v>
                </c:pt>
                <c:pt idx="34">
                  <c:v>9.4569680409569007E-2</c:v>
                </c:pt>
                <c:pt idx="35">
                  <c:v>7.8761909044770997E-2</c:v>
                </c:pt>
                <c:pt idx="36">
                  <c:v>0.27624344877196999</c:v>
                </c:pt>
                <c:pt idx="37">
                  <c:v>0.14506713930684001</c:v>
                </c:pt>
                <c:pt idx="38">
                  <c:v>0.1802179306336</c:v>
                </c:pt>
                <c:pt idx="39">
                  <c:v>0.27356416245304999</c:v>
                </c:pt>
                <c:pt idx="40">
                  <c:v>7.0063199429231005E-2</c:v>
                </c:pt>
                <c:pt idx="41">
                  <c:v>0.53535010197145005</c:v>
                </c:pt>
                <c:pt idx="42">
                  <c:v>0.38810342876300002</c:v>
                </c:pt>
                <c:pt idx="43">
                  <c:v>0.32170364115555</c:v>
                </c:pt>
                <c:pt idx="44">
                  <c:v>0.26821153956778998</c:v>
                </c:pt>
                <c:pt idx="45">
                  <c:v>0.83850746522898001</c:v>
                </c:pt>
                <c:pt idx="46">
                  <c:v>0.18028846153846001</c:v>
                </c:pt>
                <c:pt idx="47">
                  <c:v>0.22064005674643</c:v>
                </c:pt>
                <c:pt idx="48">
                  <c:v>1.1768481865839</c:v>
                </c:pt>
                <c:pt idx="49">
                  <c:v>1.2206483021417001</c:v>
                </c:pt>
                <c:pt idx="50">
                  <c:v>0.16000828663017999</c:v>
                </c:pt>
                <c:pt idx="51">
                  <c:v>0.19956794924876001</c:v>
                </c:pt>
                <c:pt idx="52">
                  <c:v>0.14319396316464</c:v>
                </c:pt>
                <c:pt idx="53">
                  <c:v>0.72500079287051</c:v>
                </c:pt>
                <c:pt idx="54">
                  <c:v>0.10161056306349001</c:v>
                </c:pt>
                <c:pt idx="55">
                  <c:v>5.8115374311528002E-2</c:v>
                </c:pt>
                <c:pt idx="56">
                  <c:v>0.16476331017254001</c:v>
                </c:pt>
                <c:pt idx="57">
                  <c:v>0.23794616882953001</c:v>
                </c:pt>
                <c:pt idx="58">
                  <c:v>0.21068303661744001</c:v>
                </c:pt>
                <c:pt idx="59">
                  <c:v>0.16280098590659001</c:v>
                </c:pt>
                <c:pt idx="60">
                  <c:v>0.26865077610223997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360-4CF0-8203-7928BCEB769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Plusminus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6.9217838425789005E-2</c:v>
                </c:pt>
                <c:pt idx="1">
                  <c:v>0.39886603375527002</c:v>
                </c:pt>
                <c:pt idx="2">
                  <c:v>0.17801219713203001</c:v>
                </c:pt>
                <c:pt idx="3">
                  <c:v>0.14256988396624001</c:v>
                </c:pt>
                <c:pt idx="4">
                  <c:v>0</c:v>
                </c:pt>
                <c:pt idx="5">
                  <c:v>0.25367332147327998</c:v>
                </c:pt>
                <c:pt idx="6">
                  <c:v>0.22734761120263999</c:v>
                </c:pt>
                <c:pt idx="7">
                  <c:v>5.2725235615897002E-2</c:v>
                </c:pt>
                <c:pt idx="8">
                  <c:v>0.45153422761279999</c:v>
                </c:pt>
                <c:pt idx="9">
                  <c:v>0</c:v>
                </c:pt>
                <c:pt idx="10">
                  <c:v>0.33181708308612001</c:v>
                </c:pt>
                <c:pt idx="11">
                  <c:v>7.2461381377424999E-2</c:v>
                </c:pt>
                <c:pt idx="12">
                  <c:v>0.12836125464897999</c:v>
                </c:pt>
                <c:pt idx="13">
                  <c:v>0.19584608801553999</c:v>
                </c:pt>
                <c:pt idx="14">
                  <c:v>8.8877184897462005E-2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0.1021618771421</c:v>
                </c:pt>
                <c:pt idx="23">
                  <c:v>0.34275921165381001</c:v>
                </c:pt>
                <c:pt idx="24">
                  <c:v>0.38481822077194</c:v>
                </c:pt>
                <c:pt idx="25">
                  <c:v>0.22078692414157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0.14010681083932</c:v>
                </c:pt>
                <c:pt idx="30">
                  <c:v>7.9124357114598004E-2</c:v>
                </c:pt>
                <c:pt idx="31">
                  <c:v>0.35718210792395</c:v>
                </c:pt>
                <c:pt idx="32">
                  <c:v>0</c:v>
                </c:pt>
                <c:pt idx="33">
                  <c:v>1.1560503260655</c:v>
                </c:pt>
                <c:pt idx="34">
                  <c:v>1.6464699683877999E-2</c:v>
                </c:pt>
                <c:pt idx="35">
                  <c:v>0.69805729338163003</c:v>
                </c:pt>
                <c:pt idx="36">
                  <c:v>0.17779533781113999</c:v>
                </c:pt>
                <c:pt idx="37">
                  <c:v>1.8928171703206</c:v>
                </c:pt>
                <c:pt idx="38">
                  <c:v>0.58013927729340997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0.53219448094611999</c:v>
                </c:pt>
                <c:pt idx="44">
                  <c:v>0.10512828936562001</c:v>
                </c:pt>
                <c:pt idx="45">
                  <c:v>0.22230252855438001</c:v>
                </c:pt>
                <c:pt idx="46">
                  <c:v>0</c:v>
                </c:pt>
                <c:pt idx="47">
                  <c:v>0.11493875406391001</c:v>
                </c:pt>
                <c:pt idx="48">
                  <c:v>0.18389596742413999</c:v>
                </c:pt>
                <c:pt idx="49">
                  <c:v>0.33168040458441</c:v>
                </c:pt>
                <c:pt idx="50">
                  <c:v>0.17733990147782999</c:v>
                </c:pt>
                <c:pt idx="51">
                  <c:v>0.18391408584846999</c:v>
                </c:pt>
                <c:pt idx="52">
                  <c:v>0.94700079920298996</c:v>
                </c:pt>
                <c:pt idx="53">
                  <c:v>0</c:v>
                </c:pt>
                <c:pt idx="54">
                  <c:v>6.8820869109260996E-2</c:v>
                </c:pt>
                <c:pt idx="55">
                  <c:v>0.12942332896461001</c:v>
                </c:pt>
                <c:pt idx="56">
                  <c:v>0.57990957342244998</c:v>
                </c:pt>
                <c:pt idx="57">
                  <c:v>0.26046785924907001</c:v>
                </c:pt>
                <c:pt idx="58">
                  <c:v>0.32104832104831998</c:v>
                </c:pt>
                <c:pt idx="59">
                  <c:v>0.33149895178196997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360-4CF0-8203-7928BCEB769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hr-fernsehen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0.33235626745447</c:v>
                </c:pt>
                <c:pt idx="1">
                  <c:v>9.2304142148378995E-2</c:v>
                </c:pt>
                <c:pt idx="2">
                  <c:v>0.85138783138368002</c:v>
                </c:pt>
                <c:pt idx="3">
                  <c:v>0.29900536518623999</c:v>
                </c:pt>
                <c:pt idx="4">
                  <c:v>0.21655493353607</c:v>
                </c:pt>
                <c:pt idx="5">
                  <c:v>0.1030251404365</c:v>
                </c:pt>
                <c:pt idx="6">
                  <c:v>0.36306934566964</c:v>
                </c:pt>
                <c:pt idx="7">
                  <c:v>7.2872320024545995E-2</c:v>
                </c:pt>
                <c:pt idx="8">
                  <c:v>2.2944609320481</c:v>
                </c:pt>
                <c:pt idx="9">
                  <c:v>0.22105093932295</c:v>
                </c:pt>
                <c:pt idx="10">
                  <c:v>3.1680866657504998</c:v>
                </c:pt>
                <c:pt idx="11">
                  <c:v>4.9501180412764002E-2</c:v>
                </c:pt>
                <c:pt idx="12">
                  <c:v>0.22570790205645</c:v>
                </c:pt>
                <c:pt idx="13">
                  <c:v>6.2968947963372005E-2</c:v>
                </c:pt>
                <c:pt idx="14">
                  <c:v>0.27047298679455001</c:v>
                </c:pt>
                <c:pt idx="15">
                  <c:v>2.7613177132997002</c:v>
                </c:pt>
                <c:pt idx="16">
                  <c:v>0.24251490220076999</c:v>
                </c:pt>
                <c:pt idx="17">
                  <c:v>1.0569353963084001</c:v>
                </c:pt>
                <c:pt idx="18">
                  <c:v>0.87460793826297001</c:v>
                </c:pt>
                <c:pt idx="19">
                  <c:v>0.39703099657596003</c:v>
                </c:pt>
                <c:pt idx="20">
                  <c:v>2.5333273284092999E-2</c:v>
                </c:pt>
                <c:pt idx="21">
                  <c:v>7.1478421396249006E-2</c:v>
                </c:pt>
                <c:pt idx="22">
                  <c:v>0.12648826269947</c:v>
                </c:pt>
                <c:pt idx="23">
                  <c:v>7.8193560000899998E-2</c:v>
                </c:pt>
                <c:pt idx="24">
                  <c:v>0.11158103122469</c:v>
                </c:pt>
                <c:pt idx="25">
                  <c:v>0.83202158758713995</c:v>
                </c:pt>
                <c:pt idx="26">
                  <c:v>5.0008990380293002E-2</c:v>
                </c:pt>
                <c:pt idx="27">
                  <c:v>0.11567834681042</c:v>
                </c:pt>
                <c:pt idx="28">
                  <c:v>3.8169652880686002E-2</c:v>
                </c:pt>
                <c:pt idx="29">
                  <c:v>7.6315316933022001E-2</c:v>
                </c:pt>
                <c:pt idx="30">
                  <c:v>0.32895966505925001</c:v>
                </c:pt>
                <c:pt idx="31">
                  <c:v>7.2275386028999994E-2</c:v>
                </c:pt>
                <c:pt idx="32">
                  <c:v>0.37853335125206999</c:v>
                </c:pt>
                <c:pt idx="33">
                  <c:v>6.7163677883000997E-2</c:v>
                </c:pt>
                <c:pt idx="34">
                  <c:v>7.2171869754951004E-2</c:v>
                </c:pt>
                <c:pt idx="35">
                  <c:v>0.23544807838574999</c:v>
                </c:pt>
                <c:pt idx="36">
                  <c:v>0.33265497808390998</c:v>
                </c:pt>
                <c:pt idx="37">
                  <c:v>8.8325395228192993E-2</c:v>
                </c:pt>
                <c:pt idx="38">
                  <c:v>0.35699645984721001</c:v>
                </c:pt>
                <c:pt idx="39">
                  <c:v>3.8004113386390002E-2</c:v>
                </c:pt>
                <c:pt idx="40">
                  <c:v>0.41125589504033999</c:v>
                </c:pt>
                <c:pt idx="41">
                  <c:v>0.10055191830715</c:v>
                </c:pt>
                <c:pt idx="42">
                  <c:v>0.36905479972298999</c:v>
                </c:pt>
                <c:pt idx="43">
                  <c:v>7.4436330884377996E-2</c:v>
                </c:pt>
                <c:pt idx="44">
                  <c:v>0.10000446448502</c:v>
                </c:pt>
                <c:pt idx="45">
                  <c:v>0.20364212546586999</c:v>
                </c:pt>
                <c:pt idx="46">
                  <c:v>0.45175683212493001</c:v>
                </c:pt>
                <c:pt idx="47">
                  <c:v>0.21006154669520999</c:v>
                </c:pt>
                <c:pt idx="48">
                  <c:v>0.57288067586545</c:v>
                </c:pt>
                <c:pt idx="49">
                  <c:v>1.8248244810745</c:v>
                </c:pt>
                <c:pt idx="50">
                  <c:v>0.19766796224319999</c:v>
                </c:pt>
                <c:pt idx="51">
                  <c:v>8.4294587400177007E-2</c:v>
                </c:pt>
                <c:pt idx="52">
                  <c:v>1.8363547715084001</c:v>
                </c:pt>
                <c:pt idx="53">
                  <c:v>0.50288851014851998</c:v>
                </c:pt>
                <c:pt idx="54">
                  <c:v>8.1773377240480005E-2</c:v>
                </c:pt>
                <c:pt idx="55">
                  <c:v>8.6090814772301003E-2</c:v>
                </c:pt>
                <c:pt idx="56">
                  <c:v>0.13418624315283001</c:v>
                </c:pt>
                <c:pt idx="57">
                  <c:v>0.16973811833172001</c:v>
                </c:pt>
                <c:pt idx="58">
                  <c:v>0.15008151216073001</c:v>
                </c:pt>
                <c:pt idx="59">
                  <c:v>7.2214883311316994E-2</c:v>
                </c:pt>
                <c:pt idx="60">
                  <c:v>0.21568325373593999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360-4CF0-8203-7928BCEB769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0.24138376145605001</c:v>
                </c:pt>
                <c:pt idx="3">
                  <c:v>0.30257552285049999</c:v>
                </c:pt>
                <c:pt idx="4">
                  <c:v>0.27436613353561001</c:v>
                </c:pt>
                <c:pt idx="5">
                  <c:v>0.23103953958109</c:v>
                </c:pt>
                <c:pt idx="6">
                  <c:v>0</c:v>
                </c:pt>
                <c:pt idx="7">
                  <c:v>0</c:v>
                </c:pt>
                <c:pt idx="8">
                  <c:v>0.30183197482043</c:v>
                </c:pt>
                <c:pt idx="9">
                  <c:v>1.7956166682806001</c:v>
                </c:pt>
                <c:pt idx="10">
                  <c:v>0.41893455126994</c:v>
                </c:pt>
                <c:pt idx="11">
                  <c:v>0.62061739340694999</c:v>
                </c:pt>
                <c:pt idx="12">
                  <c:v>0.20195184307912001</c:v>
                </c:pt>
                <c:pt idx="13">
                  <c:v>0</c:v>
                </c:pt>
                <c:pt idx="14">
                  <c:v>4.3472660526823997E-2</c:v>
                </c:pt>
                <c:pt idx="15">
                  <c:v>0.71320475255175997</c:v>
                </c:pt>
                <c:pt idx="16">
                  <c:v>0.22504467088423999</c:v>
                </c:pt>
                <c:pt idx="17">
                  <c:v>0.52985194721595996</c:v>
                </c:pt>
                <c:pt idx="18">
                  <c:v>0.33111304179939999</c:v>
                </c:pt>
                <c:pt idx="19">
                  <c:v>0.44310722100656003</c:v>
                </c:pt>
                <c:pt idx="20">
                  <c:v>0.10134319954958999</c:v>
                </c:pt>
                <c:pt idx="21">
                  <c:v>5.7889912682714997E-2</c:v>
                </c:pt>
                <c:pt idx="22">
                  <c:v>0.23448135404272999</c:v>
                </c:pt>
                <c:pt idx="23">
                  <c:v>0.30192926045016</c:v>
                </c:pt>
                <c:pt idx="24">
                  <c:v>0.18278806917472001</c:v>
                </c:pt>
                <c:pt idx="25">
                  <c:v>0.10864324515444999</c:v>
                </c:pt>
                <c:pt idx="26">
                  <c:v>0.21084095328394001</c:v>
                </c:pt>
                <c:pt idx="27">
                  <c:v>0.52869241029101999</c:v>
                </c:pt>
                <c:pt idx="28">
                  <c:v>0</c:v>
                </c:pt>
                <c:pt idx="29">
                  <c:v>0.20087097655434</c:v>
                </c:pt>
                <c:pt idx="30">
                  <c:v>0</c:v>
                </c:pt>
                <c:pt idx="31">
                  <c:v>0.14195566697736001</c:v>
                </c:pt>
                <c:pt idx="32">
                  <c:v>0.48500626747662001</c:v>
                </c:pt>
                <c:pt idx="33">
                  <c:v>0.26418975380857002</c:v>
                </c:pt>
                <c:pt idx="34">
                  <c:v>0</c:v>
                </c:pt>
                <c:pt idx="35">
                  <c:v>4.1785863520940998E-2</c:v>
                </c:pt>
                <c:pt idx="36">
                  <c:v>0.27926002121573001</c:v>
                </c:pt>
                <c:pt idx="37">
                  <c:v>0.66766317887394</c:v>
                </c:pt>
                <c:pt idx="38">
                  <c:v>0.69992446280194998</c:v>
                </c:pt>
                <c:pt idx="39">
                  <c:v>0</c:v>
                </c:pt>
                <c:pt idx="40">
                  <c:v>0.30128225728701002</c:v>
                </c:pt>
                <c:pt idx="41">
                  <c:v>0.33747408681119001</c:v>
                </c:pt>
                <c:pt idx="42">
                  <c:v>0</c:v>
                </c:pt>
                <c:pt idx="43">
                  <c:v>0.21618233251897001</c:v>
                </c:pt>
                <c:pt idx="44">
                  <c:v>0.41211926384311998</c:v>
                </c:pt>
                <c:pt idx="45">
                  <c:v>0.41992831080321003</c:v>
                </c:pt>
                <c:pt idx="46">
                  <c:v>0.32254262170358</c:v>
                </c:pt>
                <c:pt idx="47">
                  <c:v>0.35294117647058998</c:v>
                </c:pt>
                <c:pt idx="48">
                  <c:v>0.61276085186614004</c:v>
                </c:pt>
                <c:pt idx="49">
                  <c:v>0</c:v>
                </c:pt>
                <c:pt idx="50">
                  <c:v>0</c:v>
                </c:pt>
                <c:pt idx="51">
                  <c:v>0.28751325130907002</c:v>
                </c:pt>
                <c:pt idx="52">
                  <c:v>0.10813125635673</c:v>
                </c:pt>
                <c:pt idx="53">
                  <c:v>0.67651466495396995</c:v>
                </c:pt>
                <c:pt idx="54">
                  <c:v>0.37883652240914001</c:v>
                </c:pt>
                <c:pt idx="55">
                  <c:v>0</c:v>
                </c:pt>
                <c:pt idx="56">
                  <c:v>0</c:v>
                </c:pt>
                <c:pt idx="57">
                  <c:v>0.33217793183131</c:v>
                </c:pt>
                <c:pt idx="58">
                  <c:v>0.54846024666003002</c:v>
                </c:pt>
                <c:pt idx="59">
                  <c:v>1.5020048115477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360-4CF0-8203-7928BCEB7692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hr-Sinfonieorchester - Frankfurt Radio Symphony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0.20803861196637999</c:v>
                </c:pt>
                <c:pt idx="3">
                  <c:v>3.3286177914620997E-2</c:v>
                </c:pt>
                <c:pt idx="4">
                  <c:v>0</c:v>
                </c:pt>
                <c:pt idx="5">
                  <c:v>0.15809618904976</c:v>
                </c:pt>
                <c:pt idx="6">
                  <c:v>0</c:v>
                </c:pt>
                <c:pt idx="7">
                  <c:v>0.46581267675927002</c:v>
                </c:pt>
                <c:pt idx="8">
                  <c:v>0</c:v>
                </c:pt>
                <c:pt idx="9">
                  <c:v>6.6550203809999001E-2</c:v>
                </c:pt>
                <c:pt idx="10">
                  <c:v>0.37425149700598997</c:v>
                </c:pt>
                <c:pt idx="11">
                  <c:v>1.0557818605038001</c:v>
                </c:pt>
                <c:pt idx="12">
                  <c:v>1.1842433308402001</c:v>
                </c:pt>
                <c:pt idx="13">
                  <c:v>0.60641302541950004</c:v>
                </c:pt>
                <c:pt idx="14">
                  <c:v>0.40687536328156998</c:v>
                </c:pt>
                <c:pt idx="15">
                  <c:v>0.30290456431535001</c:v>
                </c:pt>
                <c:pt idx="16">
                  <c:v>0.70066334991708001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0.22352843778458001</c:v>
                </c:pt>
                <c:pt idx="24">
                  <c:v>0</c:v>
                </c:pt>
                <c:pt idx="25">
                  <c:v>0.75751303915887003</c:v>
                </c:pt>
                <c:pt idx="26">
                  <c:v>0.82788310290586997</c:v>
                </c:pt>
                <c:pt idx="27">
                  <c:v>8.2726671078756003E-2</c:v>
                </c:pt>
                <c:pt idx="28">
                  <c:v>0</c:v>
                </c:pt>
                <c:pt idx="29">
                  <c:v>0.49582679117428002</c:v>
                </c:pt>
                <c:pt idx="30">
                  <c:v>0</c:v>
                </c:pt>
                <c:pt idx="31">
                  <c:v>0</c:v>
                </c:pt>
                <c:pt idx="32">
                  <c:v>0.14862521674511001</c:v>
                </c:pt>
                <c:pt idx="33">
                  <c:v>0.35490260812148999</c:v>
                </c:pt>
                <c:pt idx="34">
                  <c:v>0</c:v>
                </c:pt>
                <c:pt idx="35">
                  <c:v>0</c:v>
                </c:pt>
                <c:pt idx="36">
                  <c:v>0.15671395579017</c:v>
                </c:pt>
                <c:pt idx="37">
                  <c:v>0.20613456464380001</c:v>
                </c:pt>
                <c:pt idx="38">
                  <c:v>0.63468513023409001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6.5897858319604999E-2</c:v>
                </c:pt>
                <c:pt idx="45">
                  <c:v>0.16471750947125999</c:v>
                </c:pt>
                <c:pt idx="46">
                  <c:v>0.20860781730347</c:v>
                </c:pt>
                <c:pt idx="47">
                  <c:v>0</c:v>
                </c:pt>
                <c:pt idx="48">
                  <c:v>0.78169999177158001</c:v>
                </c:pt>
                <c:pt idx="49">
                  <c:v>0</c:v>
                </c:pt>
                <c:pt idx="50">
                  <c:v>0</c:v>
                </c:pt>
                <c:pt idx="51">
                  <c:v>0.32064457781797001</c:v>
                </c:pt>
                <c:pt idx="52">
                  <c:v>0.55071510767712994</c:v>
                </c:pt>
                <c:pt idx="53">
                  <c:v>1.5409270216963</c:v>
                </c:pt>
                <c:pt idx="54">
                  <c:v>1.8606752649306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0.67158067158067003</c:v>
                </c:pt>
                <c:pt idx="59">
                  <c:v>0.30290626279165001</c:v>
                </c:pt>
                <c:pt idx="60">
                  <c:v>0.64653408625910003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3360-4CF0-8203-7928BCEB7692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hr-Bigband - Frankfurt Radio Big Band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0.34251462822890999</c:v>
                </c:pt>
                <c:pt idx="3">
                  <c:v>0.72784358498643997</c:v>
                </c:pt>
                <c:pt idx="4">
                  <c:v>0.77087794432547996</c:v>
                </c:pt>
                <c:pt idx="5">
                  <c:v>0</c:v>
                </c:pt>
                <c:pt idx="6">
                  <c:v>0.1284980011422</c:v>
                </c:pt>
                <c:pt idx="7">
                  <c:v>0</c:v>
                </c:pt>
                <c:pt idx="8">
                  <c:v>0.68581225889413</c:v>
                </c:pt>
                <c:pt idx="9">
                  <c:v>1.1287326760966001</c:v>
                </c:pt>
                <c:pt idx="10">
                  <c:v>0.48578368338333999</c:v>
                </c:pt>
                <c:pt idx="11">
                  <c:v>0.81451843383823996</c:v>
                </c:pt>
                <c:pt idx="12">
                  <c:v>0.42863266180882997</c:v>
                </c:pt>
                <c:pt idx="13">
                  <c:v>0</c:v>
                </c:pt>
                <c:pt idx="14">
                  <c:v>0</c:v>
                </c:pt>
                <c:pt idx="15">
                  <c:v>0.77098800685322999</c:v>
                </c:pt>
                <c:pt idx="16">
                  <c:v>0.67094932191292</c:v>
                </c:pt>
                <c:pt idx="17">
                  <c:v>0.61393489434609005</c:v>
                </c:pt>
                <c:pt idx="18">
                  <c:v>0.22837567799028999</c:v>
                </c:pt>
                <c:pt idx="19">
                  <c:v>0.45655585675560001</c:v>
                </c:pt>
                <c:pt idx="20">
                  <c:v>0</c:v>
                </c:pt>
                <c:pt idx="21">
                  <c:v>0</c:v>
                </c:pt>
                <c:pt idx="22">
                  <c:v>0.64230659434769999</c:v>
                </c:pt>
                <c:pt idx="23">
                  <c:v>0.65648637077209004</c:v>
                </c:pt>
                <c:pt idx="24">
                  <c:v>1.1264793954085</c:v>
                </c:pt>
                <c:pt idx="25">
                  <c:v>3.0341880341879999</c:v>
                </c:pt>
                <c:pt idx="26">
                  <c:v>1.0815426213178001</c:v>
                </c:pt>
                <c:pt idx="27">
                  <c:v>0</c:v>
                </c:pt>
                <c:pt idx="28">
                  <c:v>0</c:v>
                </c:pt>
                <c:pt idx="29">
                  <c:v>0.19889188805228</c:v>
                </c:pt>
                <c:pt idx="30">
                  <c:v>0.28401022436807999</c:v>
                </c:pt>
                <c:pt idx="31">
                  <c:v>0.22711142654364999</c:v>
                </c:pt>
                <c:pt idx="32">
                  <c:v>0.38319613965369997</c:v>
                </c:pt>
                <c:pt idx="33">
                  <c:v>0.32647267565649002</c:v>
                </c:pt>
                <c:pt idx="34">
                  <c:v>0.32651902328222998</c:v>
                </c:pt>
                <c:pt idx="35">
                  <c:v>0</c:v>
                </c:pt>
                <c:pt idx="36">
                  <c:v>0.24130589070263</c:v>
                </c:pt>
                <c:pt idx="37">
                  <c:v>0.61036195883605004</c:v>
                </c:pt>
                <c:pt idx="38">
                  <c:v>0</c:v>
                </c:pt>
                <c:pt idx="39">
                  <c:v>0.49666524762309999</c:v>
                </c:pt>
                <c:pt idx="40">
                  <c:v>0.57463110102157</c:v>
                </c:pt>
                <c:pt idx="41">
                  <c:v>0.48220110622606999</c:v>
                </c:pt>
                <c:pt idx="42">
                  <c:v>0</c:v>
                </c:pt>
                <c:pt idx="43">
                  <c:v>0.3544088460448</c:v>
                </c:pt>
                <c:pt idx="44">
                  <c:v>0.21261516654855001</c:v>
                </c:pt>
                <c:pt idx="45">
                  <c:v>0.46768707482992999</c:v>
                </c:pt>
                <c:pt idx="46">
                  <c:v>5.0958722962123</c:v>
                </c:pt>
                <c:pt idx="47">
                  <c:v>1.0892629792049999</c:v>
                </c:pt>
                <c:pt idx="48">
                  <c:v>0.28236622899900998</c:v>
                </c:pt>
                <c:pt idx="49">
                  <c:v>0</c:v>
                </c:pt>
                <c:pt idx="50">
                  <c:v>0</c:v>
                </c:pt>
                <c:pt idx="51">
                  <c:v>0.18320180383314999</c:v>
                </c:pt>
                <c:pt idx="52">
                  <c:v>7.0363073459049005E-2</c:v>
                </c:pt>
                <c:pt idx="53">
                  <c:v>0.19685039370078999</c:v>
                </c:pt>
                <c:pt idx="54">
                  <c:v>0.21082220660576001</c:v>
                </c:pt>
                <c:pt idx="55">
                  <c:v>0</c:v>
                </c:pt>
                <c:pt idx="56">
                  <c:v>0</c:v>
                </c:pt>
                <c:pt idx="57">
                  <c:v>0.43569922698524</c:v>
                </c:pt>
                <c:pt idx="58">
                  <c:v>0.28109627547435001</c:v>
                </c:pt>
                <c:pt idx="59">
                  <c:v>0.19673974142777001</c:v>
                </c:pt>
                <c:pt idx="60">
                  <c:v>0.28101728256288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3360-4CF0-8203-7928BCEB7692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Börse ARD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7.4191481468991002E-2</c:v>
                </c:pt>
                <c:pt idx="3">
                  <c:v>2.0203380699036998E-2</c:v>
                </c:pt>
                <c:pt idx="4">
                  <c:v>2.690070278086E-2</c:v>
                </c:pt>
                <c:pt idx="5">
                  <c:v>0.26310490636956002</c:v>
                </c:pt>
                <c:pt idx="6">
                  <c:v>3.3464962184593001E-2</c:v>
                </c:pt>
                <c:pt idx="7">
                  <c:v>0</c:v>
                </c:pt>
                <c:pt idx="8">
                  <c:v>3.4640109249575002E-2</c:v>
                </c:pt>
                <c:pt idx="9">
                  <c:v>0.15620845519809001</c:v>
                </c:pt>
                <c:pt idx="10">
                  <c:v>2.3220327738339999E-2</c:v>
                </c:pt>
                <c:pt idx="11">
                  <c:v>4.6371435195918999E-2</c:v>
                </c:pt>
                <c:pt idx="12">
                  <c:v>0.16313932980599999</c:v>
                </c:pt>
                <c:pt idx="13">
                  <c:v>0.1683612835072</c:v>
                </c:pt>
                <c:pt idx="14">
                  <c:v>0</c:v>
                </c:pt>
                <c:pt idx="15">
                  <c:v>7.5640477521623006E-2</c:v>
                </c:pt>
                <c:pt idx="16">
                  <c:v>0</c:v>
                </c:pt>
                <c:pt idx="17">
                  <c:v>5.8964195630097999E-2</c:v>
                </c:pt>
                <c:pt idx="18">
                  <c:v>0</c:v>
                </c:pt>
                <c:pt idx="19">
                  <c:v>6.5308254963427001E-2</c:v>
                </c:pt>
                <c:pt idx="20">
                  <c:v>0</c:v>
                </c:pt>
                <c:pt idx="21">
                  <c:v>0</c:v>
                </c:pt>
                <c:pt idx="22">
                  <c:v>2.6006956860959999E-2</c:v>
                </c:pt>
                <c:pt idx="23">
                  <c:v>0</c:v>
                </c:pt>
                <c:pt idx="24">
                  <c:v>0.1166445258076</c:v>
                </c:pt>
                <c:pt idx="25">
                  <c:v>0</c:v>
                </c:pt>
                <c:pt idx="26">
                  <c:v>0</c:v>
                </c:pt>
                <c:pt idx="27">
                  <c:v>5.4982373297972002E-2</c:v>
                </c:pt>
                <c:pt idx="28">
                  <c:v>8.7316473708039993E-2</c:v>
                </c:pt>
                <c:pt idx="29">
                  <c:v>0.10993630161348</c:v>
                </c:pt>
                <c:pt idx="30">
                  <c:v>0.17452006980803</c:v>
                </c:pt>
                <c:pt idx="31">
                  <c:v>0</c:v>
                </c:pt>
                <c:pt idx="32">
                  <c:v>0</c:v>
                </c:pt>
                <c:pt idx="33">
                  <c:v>0.64195619213523003</c:v>
                </c:pt>
                <c:pt idx="34">
                  <c:v>0.17710513604895001</c:v>
                </c:pt>
                <c:pt idx="35">
                  <c:v>0.12211189305568999</c:v>
                </c:pt>
                <c:pt idx="36">
                  <c:v>1.6041579774776001E-2</c:v>
                </c:pt>
                <c:pt idx="37">
                  <c:v>0.22427990131684</c:v>
                </c:pt>
                <c:pt idx="38">
                  <c:v>2.2403584573532E-2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3.4991729227636999E-2</c:v>
                </c:pt>
                <c:pt idx="43">
                  <c:v>0</c:v>
                </c:pt>
                <c:pt idx="44">
                  <c:v>0.32335784935327999</c:v>
                </c:pt>
                <c:pt idx="45">
                  <c:v>0</c:v>
                </c:pt>
                <c:pt idx="46">
                  <c:v>0.12490908515954</c:v>
                </c:pt>
                <c:pt idx="47">
                  <c:v>4.4222629351190999E-2</c:v>
                </c:pt>
                <c:pt idx="48">
                  <c:v>5.9955822025876002E-2</c:v>
                </c:pt>
                <c:pt idx="49">
                  <c:v>5.9901005706358999E-2</c:v>
                </c:pt>
                <c:pt idx="50">
                  <c:v>0</c:v>
                </c:pt>
                <c:pt idx="51">
                  <c:v>7.2379393901249006E-2</c:v>
                </c:pt>
                <c:pt idx="52">
                  <c:v>0</c:v>
                </c:pt>
                <c:pt idx="53">
                  <c:v>6.9084628670120996E-2</c:v>
                </c:pt>
                <c:pt idx="54">
                  <c:v>7.2190834902698994E-2</c:v>
                </c:pt>
                <c:pt idx="55">
                  <c:v>0.12552169956381001</c:v>
                </c:pt>
                <c:pt idx="56">
                  <c:v>9.8820429163006998E-2</c:v>
                </c:pt>
                <c:pt idx="57">
                  <c:v>7.7324973876697997E-2</c:v>
                </c:pt>
                <c:pt idx="58">
                  <c:v>0</c:v>
                </c:pt>
                <c:pt idx="59">
                  <c:v>0.11266547741996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3360-4CF0-8203-7928BCEB7692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MEX. das marktmagazin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1.1353104726598999</c:v>
                </c:pt>
                <c:pt idx="1">
                  <c:v>0</c:v>
                </c:pt>
                <c:pt idx="2">
                  <c:v>0.77357844256679997</c:v>
                </c:pt>
                <c:pt idx="3">
                  <c:v>0.78453666856168003</c:v>
                </c:pt>
                <c:pt idx="4">
                  <c:v>0.56959873044661002</c:v>
                </c:pt>
                <c:pt idx="5">
                  <c:v>0.62867480777928997</c:v>
                </c:pt>
                <c:pt idx="6">
                  <c:v>0</c:v>
                </c:pt>
                <c:pt idx="7">
                  <c:v>0</c:v>
                </c:pt>
                <c:pt idx="8">
                  <c:v>0.46683231684360998</c:v>
                </c:pt>
                <c:pt idx="9">
                  <c:v>0.20896871117134999</c:v>
                </c:pt>
                <c:pt idx="10">
                  <c:v>0.61427280939476003</c:v>
                </c:pt>
                <c:pt idx="11">
                  <c:v>0.56050859571906997</c:v>
                </c:pt>
                <c:pt idx="12">
                  <c:v>0.47377326565144001</c:v>
                </c:pt>
                <c:pt idx="13">
                  <c:v>0</c:v>
                </c:pt>
                <c:pt idx="14">
                  <c:v>0</c:v>
                </c:pt>
                <c:pt idx="15">
                  <c:v>0.34216958074825998</c:v>
                </c:pt>
                <c:pt idx="16">
                  <c:v>1.6394059033652999</c:v>
                </c:pt>
                <c:pt idx="17">
                  <c:v>0.61655405405404995</c:v>
                </c:pt>
                <c:pt idx="18">
                  <c:v>0.86852351003294004</c:v>
                </c:pt>
                <c:pt idx="19">
                  <c:v>0.24671974879444</c:v>
                </c:pt>
                <c:pt idx="20">
                  <c:v>0</c:v>
                </c:pt>
                <c:pt idx="21">
                  <c:v>0.45964125560537999</c:v>
                </c:pt>
                <c:pt idx="22">
                  <c:v>0.65015132832641997</c:v>
                </c:pt>
                <c:pt idx="23">
                  <c:v>1.0932944606413999</c:v>
                </c:pt>
                <c:pt idx="24">
                  <c:v>0.37747131591733002</c:v>
                </c:pt>
                <c:pt idx="25">
                  <c:v>0.64188684878339997</c:v>
                </c:pt>
                <c:pt idx="26">
                  <c:v>0.25718439002572002</c:v>
                </c:pt>
                <c:pt idx="27">
                  <c:v>0.60368921185019997</c:v>
                </c:pt>
                <c:pt idx="28">
                  <c:v>0.54711924966503001</c:v>
                </c:pt>
                <c:pt idx="29">
                  <c:v>0</c:v>
                </c:pt>
                <c:pt idx="30">
                  <c:v>1.9402319357716</c:v>
                </c:pt>
                <c:pt idx="31">
                  <c:v>0.51276334856760997</c:v>
                </c:pt>
                <c:pt idx="32">
                  <c:v>1.3536096256684</c:v>
                </c:pt>
                <c:pt idx="33">
                  <c:v>0.54553551547540002</c:v>
                </c:pt>
                <c:pt idx="34">
                  <c:v>0</c:v>
                </c:pt>
                <c:pt idx="35">
                  <c:v>0</c:v>
                </c:pt>
                <c:pt idx="36">
                  <c:v>0.73431241655541002</c:v>
                </c:pt>
                <c:pt idx="37">
                  <c:v>0.84566596194502996</c:v>
                </c:pt>
                <c:pt idx="38">
                  <c:v>0.28096138867253001</c:v>
                </c:pt>
                <c:pt idx="39">
                  <c:v>0</c:v>
                </c:pt>
                <c:pt idx="40">
                  <c:v>1.0818420955132999</c:v>
                </c:pt>
                <c:pt idx="41">
                  <c:v>0.38884568381291001</c:v>
                </c:pt>
                <c:pt idx="42">
                  <c:v>0</c:v>
                </c:pt>
                <c:pt idx="43">
                  <c:v>0.83231605815114995</c:v>
                </c:pt>
                <c:pt idx="44">
                  <c:v>0.65845448155957997</c:v>
                </c:pt>
                <c:pt idx="45">
                  <c:v>0.86541662043714995</c:v>
                </c:pt>
                <c:pt idx="46">
                  <c:v>1.5675196632324999</c:v>
                </c:pt>
                <c:pt idx="47">
                  <c:v>1.5734394575871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1.3677476285021</c:v>
                </c:pt>
                <c:pt idx="52">
                  <c:v>0.63113217947305</c:v>
                </c:pt>
                <c:pt idx="53">
                  <c:v>0.58113914288862001</c:v>
                </c:pt>
                <c:pt idx="54">
                  <c:v>0.88646624821054998</c:v>
                </c:pt>
                <c:pt idx="55">
                  <c:v>0.36327608982826998</c:v>
                </c:pt>
                <c:pt idx="56">
                  <c:v>0</c:v>
                </c:pt>
                <c:pt idx="57">
                  <c:v>1.8614195155911999</c:v>
                </c:pt>
                <c:pt idx="58">
                  <c:v>0.75824175824175999</c:v>
                </c:pt>
                <c:pt idx="59">
                  <c:v>0.65919578114699995</c:v>
                </c:pt>
                <c:pt idx="60">
                  <c:v>0.40070260182237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3360-4CF0-8203-7928BCEB7692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Giraffe, Erdmännchen &amp; Co.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1.6184474362646999</c:v>
                </c:pt>
                <c:pt idx="3">
                  <c:v>2.5494127757089999</c:v>
                </c:pt>
                <c:pt idx="4">
                  <c:v>1.6468566518687999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2.4027459954233001</c:v>
                </c:pt>
                <c:pt idx="9">
                  <c:v>1.9571428571428999</c:v>
                </c:pt>
                <c:pt idx="10">
                  <c:v>1.6697588126159999</c:v>
                </c:pt>
                <c:pt idx="11">
                  <c:v>1.8254420992584</c:v>
                </c:pt>
                <c:pt idx="12">
                  <c:v>1.5399971481534001</c:v>
                </c:pt>
                <c:pt idx="13">
                  <c:v>0</c:v>
                </c:pt>
                <c:pt idx="14">
                  <c:v>0</c:v>
                </c:pt>
                <c:pt idx="15">
                  <c:v>2.3310521813516001</c:v>
                </c:pt>
                <c:pt idx="16">
                  <c:v>6.7293983461647997</c:v>
                </c:pt>
                <c:pt idx="17">
                  <c:v>1.6253207869974</c:v>
                </c:pt>
                <c:pt idx="18">
                  <c:v>1.5540347875677001</c:v>
                </c:pt>
                <c:pt idx="19">
                  <c:v>2.0105518323113998</c:v>
                </c:pt>
                <c:pt idx="20">
                  <c:v>0</c:v>
                </c:pt>
                <c:pt idx="21">
                  <c:v>0</c:v>
                </c:pt>
                <c:pt idx="22">
                  <c:v>1.7678927858569</c:v>
                </c:pt>
                <c:pt idx="23">
                  <c:v>1.8098902664957</c:v>
                </c:pt>
                <c:pt idx="24">
                  <c:v>5.0741163055872001</c:v>
                </c:pt>
                <c:pt idx="25">
                  <c:v>1.5535917901937999</c:v>
                </c:pt>
                <c:pt idx="26">
                  <c:v>2.0726495726495999</c:v>
                </c:pt>
                <c:pt idx="27">
                  <c:v>0</c:v>
                </c:pt>
                <c:pt idx="28">
                  <c:v>0</c:v>
                </c:pt>
                <c:pt idx="29">
                  <c:v>1.6517157909725</c:v>
                </c:pt>
                <c:pt idx="30">
                  <c:v>0</c:v>
                </c:pt>
                <c:pt idx="31">
                  <c:v>1.7648733276402</c:v>
                </c:pt>
                <c:pt idx="32">
                  <c:v>2.1491602618844001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2.1061619467766999</c:v>
                </c:pt>
                <c:pt idx="37">
                  <c:v>1.6574192630530999</c:v>
                </c:pt>
                <c:pt idx="38">
                  <c:v>1.4226774790154999</c:v>
                </c:pt>
                <c:pt idx="39">
                  <c:v>0</c:v>
                </c:pt>
                <c:pt idx="40">
                  <c:v>0.95292277058740005</c:v>
                </c:pt>
                <c:pt idx="41">
                  <c:v>0</c:v>
                </c:pt>
                <c:pt idx="42">
                  <c:v>0</c:v>
                </c:pt>
                <c:pt idx="43">
                  <c:v>2.8132992327366</c:v>
                </c:pt>
                <c:pt idx="44">
                  <c:v>2.1581712338491998</c:v>
                </c:pt>
                <c:pt idx="45">
                  <c:v>1.5618344455488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1.1476338906206001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1.6411997736276001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3360-4CF0-8203-7928BCEB7692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Hessischer Rundfunk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2.6848497762624999</c:v>
                </c:pt>
                <c:pt idx="1">
                  <c:v>0.40434134922324</c:v>
                </c:pt>
                <c:pt idx="2">
                  <c:v>0.61649659863946005</c:v>
                </c:pt>
                <c:pt idx="3">
                  <c:v>0.27606710554258002</c:v>
                </c:pt>
                <c:pt idx="4">
                  <c:v>2.2264631043256999</c:v>
                </c:pt>
                <c:pt idx="5">
                  <c:v>7.3485811096992997</c:v>
                </c:pt>
                <c:pt idx="6">
                  <c:v>0.44378698224851998</c:v>
                </c:pt>
                <c:pt idx="7">
                  <c:v>0.82313212325875995</c:v>
                </c:pt>
                <c:pt idx="8">
                  <c:v>0.14758591608686</c:v>
                </c:pt>
                <c:pt idx="9">
                  <c:v>1.1373209772535999</c:v>
                </c:pt>
                <c:pt idx="10">
                  <c:v>0.62066063538817995</c:v>
                </c:pt>
                <c:pt idx="11">
                  <c:v>0.77763766288355995</c:v>
                </c:pt>
                <c:pt idx="12">
                  <c:v>0.20973154362415999</c:v>
                </c:pt>
                <c:pt idx="13">
                  <c:v>0.14650481372959001</c:v>
                </c:pt>
                <c:pt idx="14">
                  <c:v>0.22988505747126001</c:v>
                </c:pt>
                <c:pt idx="15">
                  <c:v>0.28183716075157</c:v>
                </c:pt>
                <c:pt idx="16">
                  <c:v>0.38589904046724999</c:v>
                </c:pt>
                <c:pt idx="17">
                  <c:v>1.7916666666667</c:v>
                </c:pt>
                <c:pt idx="18">
                  <c:v>0.27027027027027001</c:v>
                </c:pt>
                <c:pt idx="19">
                  <c:v>1.1808576755749001</c:v>
                </c:pt>
                <c:pt idx="20">
                  <c:v>0</c:v>
                </c:pt>
                <c:pt idx="21">
                  <c:v>0.43343653250774</c:v>
                </c:pt>
                <c:pt idx="22">
                  <c:v>1.1750154607297001</c:v>
                </c:pt>
                <c:pt idx="23">
                  <c:v>0.16481252575196001</c:v>
                </c:pt>
                <c:pt idx="24">
                  <c:v>0.27800658978582998</c:v>
                </c:pt>
                <c:pt idx="25">
                  <c:v>0.60699588477365995</c:v>
                </c:pt>
                <c:pt idx="26">
                  <c:v>0.60649671052632004</c:v>
                </c:pt>
                <c:pt idx="27">
                  <c:v>0.20525451559933999</c:v>
                </c:pt>
                <c:pt idx="28">
                  <c:v>0</c:v>
                </c:pt>
                <c:pt idx="29">
                  <c:v>0.51114291555919</c:v>
                </c:pt>
                <c:pt idx="30">
                  <c:v>1.2655644008981</c:v>
                </c:pt>
                <c:pt idx="31">
                  <c:v>0</c:v>
                </c:pt>
                <c:pt idx="32">
                  <c:v>0.65159845245367998</c:v>
                </c:pt>
                <c:pt idx="33">
                  <c:v>0.33584368003256998</c:v>
                </c:pt>
                <c:pt idx="34">
                  <c:v>0.30518819938962</c:v>
                </c:pt>
                <c:pt idx="35">
                  <c:v>2.1535960991467</c:v>
                </c:pt>
                <c:pt idx="36">
                  <c:v>1.1453476586256</c:v>
                </c:pt>
                <c:pt idx="37">
                  <c:v>1.0311362717346999</c:v>
                </c:pt>
                <c:pt idx="38">
                  <c:v>0.71952121578911998</c:v>
                </c:pt>
                <c:pt idx="39">
                  <c:v>1.7119838872105</c:v>
                </c:pt>
                <c:pt idx="40">
                  <c:v>0.46259050683829001</c:v>
                </c:pt>
                <c:pt idx="41">
                  <c:v>1.4549468191852</c:v>
                </c:pt>
                <c:pt idx="42">
                  <c:v>0.36050470658922001</c:v>
                </c:pt>
                <c:pt idx="43">
                  <c:v>0.34006801360271999</c:v>
                </c:pt>
                <c:pt idx="44">
                  <c:v>0.1698980611633</c:v>
                </c:pt>
                <c:pt idx="45">
                  <c:v>0.22986208275035</c:v>
                </c:pt>
                <c:pt idx="46">
                  <c:v>0.28971028971029</c:v>
                </c:pt>
                <c:pt idx="47">
                  <c:v>0.42581503659348002</c:v>
                </c:pt>
                <c:pt idx="48">
                  <c:v>9.0347028320702005</c:v>
                </c:pt>
                <c:pt idx="49">
                  <c:v>1.3734076433121001</c:v>
                </c:pt>
                <c:pt idx="50">
                  <c:v>0</c:v>
                </c:pt>
                <c:pt idx="51">
                  <c:v>0.21799445105033999</c:v>
                </c:pt>
                <c:pt idx="52">
                  <c:v>0.60384082359929003</c:v>
                </c:pt>
                <c:pt idx="53">
                  <c:v>0.64267352185089999</c:v>
                </c:pt>
                <c:pt idx="54">
                  <c:v>0.39510075069143002</c:v>
                </c:pt>
                <c:pt idx="55">
                  <c:v>0.44396211523283002</c:v>
                </c:pt>
                <c:pt idx="56">
                  <c:v>0.95106784096344998</c:v>
                </c:pt>
                <c:pt idx="57">
                  <c:v>0.27859525210907998</c:v>
                </c:pt>
                <c:pt idx="58">
                  <c:v>0.67937438905181002</c:v>
                </c:pt>
                <c:pt idx="59">
                  <c:v>0.33847555815920999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3360-4CF0-8203-7928BCEB7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39928"/>
        <c:axId val="344740256"/>
      </c:lineChart>
      <c:catAx>
        <c:axId val="34473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40256"/>
        <c:crosses val="autoZero"/>
        <c:auto val="1"/>
        <c:lblAlgn val="ctr"/>
        <c:lblOffset val="100"/>
        <c:noMultiLvlLbl val="0"/>
      </c:catAx>
      <c:valAx>
        <c:axId val="34474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3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Sheet1!$A$2:$A$18</c:f>
              <c:strCache>
                <c:ptCount val="17"/>
                <c:pt idx="0">
                  <c:v>hessenschau.de</c:v>
                </c:pt>
                <c:pt idx="1">
                  <c:v>hr3</c:v>
                </c:pt>
                <c:pt idx="2">
                  <c:v>YOU FM</c:v>
                </c:pt>
                <c:pt idx="3">
                  <c:v>hr1</c:v>
                </c:pt>
                <c:pt idx="4">
                  <c:v>hr-iNFO</c:v>
                </c:pt>
                <c:pt idx="5">
                  <c:v>hr4</c:v>
                </c:pt>
                <c:pt idx="6">
                  <c:v>hr2-kultur</c:v>
                </c:pt>
                <c:pt idx="7">
                  <c:v>hessenschau</c:v>
                </c:pt>
                <c:pt idx="8">
                  <c:v>Plusminus</c:v>
                </c:pt>
                <c:pt idx="9">
                  <c:v>hr-fernsehen</c:v>
                </c:pt>
                <c:pt idx="10">
                  <c:v>maintower</c:v>
                </c:pt>
                <c:pt idx="11">
                  <c:v>hr-Sinfonieorchester - Frankfurt Radio Symphony</c:v>
                </c:pt>
                <c:pt idx="12">
                  <c:v>hr-Bigband - Frankfurt Radio Big Band</c:v>
                </c:pt>
                <c:pt idx="13">
                  <c:v>Börse ARD</c:v>
                </c:pt>
                <c:pt idx="14">
                  <c:v>MEX. das marktmagazin</c:v>
                </c:pt>
                <c:pt idx="15">
                  <c:v>Giraffe, Erdmännchen &amp; Co.</c:v>
                </c:pt>
                <c:pt idx="16">
                  <c:v>Hessischer Rundfunk</c:v>
                </c:pt>
              </c:strCache>
            </c:str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156858</c:v>
                </c:pt>
                <c:pt idx="1">
                  <c:v>52387</c:v>
                </c:pt>
                <c:pt idx="2">
                  <c:v>61838</c:v>
                </c:pt>
                <c:pt idx="3">
                  <c:v>40515</c:v>
                </c:pt>
                <c:pt idx="4">
                  <c:v>19695</c:v>
                </c:pt>
                <c:pt idx="5">
                  <c:v>12137</c:v>
                </c:pt>
                <c:pt idx="6">
                  <c:v>2919</c:v>
                </c:pt>
                <c:pt idx="7">
                  <c:v>222983</c:v>
                </c:pt>
                <c:pt idx="8">
                  <c:v>6970</c:v>
                </c:pt>
                <c:pt idx="9">
                  <c:v>47525</c:v>
                </c:pt>
                <c:pt idx="10">
                  <c:v>48997</c:v>
                </c:pt>
                <c:pt idx="11">
                  <c:v>3160</c:v>
                </c:pt>
                <c:pt idx="12">
                  <c:v>3034</c:v>
                </c:pt>
                <c:pt idx="13">
                  <c:v>2133</c:v>
                </c:pt>
                <c:pt idx="14">
                  <c:v>9085</c:v>
                </c:pt>
                <c:pt idx="15">
                  <c:v>4830</c:v>
                </c:pt>
                <c:pt idx="16">
                  <c:v>4383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9C-4A93-A096-3FF2F3805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042592"/>
        <c:axId val="347038328"/>
      </c:barChart>
      <c:catAx>
        <c:axId val="34704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8328"/>
        <c:crosses val="autoZero"/>
        <c:auto val="1"/>
        <c:lblAlgn val="ctr"/>
        <c:lblOffset val="100"/>
        <c:noMultiLvlLbl val="0"/>
      </c:catAx>
      <c:valAx>
        <c:axId val="34703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4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45058</c:v>
                </c:pt>
                <c:pt idx="1">
                  <c:v>50442</c:v>
                </c:pt>
                <c:pt idx="2">
                  <c:v>48780</c:v>
                </c:pt>
                <c:pt idx="3">
                  <c:v>101173</c:v>
                </c:pt>
                <c:pt idx="4">
                  <c:v>99971</c:v>
                </c:pt>
                <c:pt idx="5">
                  <c:v>79677</c:v>
                </c:pt>
                <c:pt idx="6">
                  <c:v>57280</c:v>
                </c:pt>
                <c:pt idx="7">
                  <c:v>49407</c:v>
                </c:pt>
                <c:pt idx="8">
                  <c:v>66784</c:v>
                </c:pt>
                <c:pt idx="9">
                  <c:v>105834</c:v>
                </c:pt>
                <c:pt idx="10">
                  <c:v>65589</c:v>
                </c:pt>
                <c:pt idx="11">
                  <c:v>76270</c:v>
                </c:pt>
                <c:pt idx="12">
                  <c:v>256922</c:v>
                </c:pt>
                <c:pt idx="13">
                  <c:v>152918</c:v>
                </c:pt>
                <c:pt idx="14">
                  <c:v>96350</c:v>
                </c:pt>
                <c:pt idx="15">
                  <c:v>70983</c:v>
                </c:pt>
                <c:pt idx="16">
                  <c:v>69689</c:v>
                </c:pt>
                <c:pt idx="17">
                  <c:v>97548</c:v>
                </c:pt>
                <c:pt idx="18">
                  <c:v>128591</c:v>
                </c:pt>
                <c:pt idx="19">
                  <c:v>106355</c:v>
                </c:pt>
                <c:pt idx="20">
                  <c:v>68058</c:v>
                </c:pt>
                <c:pt idx="21">
                  <c:v>58189</c:v>
                </c:pt>
                <c:pt idx="22">
                  <c:v>62278</c:v>
                </c:pt>
                <c:pt idx="23">
                  <c:v>58828</c:v>
                </c:pt>
                <c:pt idx="24">
                  <c:v>208358</c:v>
                </c:pt>
                <c:pt idx="25">
                  <c:v>185185</c:v>
                </c:pt>
                <c:pt idx="26">
                  <c:v>90762</c:v>
                </c:pt>
                <c:pt idx="27">
                  <c:v>65991</c:v>
                </c:pt>
                <c:pt idx="28">
                  <c:v>65000</c:v>
                </c:pt>
                <c:pt idx="29">
                  <c:v>56157</c:v>
                </c:pt>
                <c:pt idx="30">
                  <c:v>55583</c:v>
                </c:pt>
                <c:pt idx="31">
                  <c:v>66111</c:v>
                </c:pt>
                <c:pt idx="32">
                  <c:v>59793</c:v>
                </c:pt>
                <c:pt idx="33">
                  <c:v>52889</c:v>
                </c:pt>
                <c:pt idx="34">
                  <c:v>54609</c:v>
                </c:pt>
                <c:pt idx="35">
                  <c:v>50183</c:v>
                </c:pt>
                <c:pt idx="36">
                  <c:v>224954</c:v>
                </c:pt>
                <c:pt idx="37">
                  <c:v>102995</c:v>
                </c:pt>
                <c:pt idx="38">
                  <c:v>71232</c:v>
                </c:pt>
                <c:pt idx="39">
                  <c:v>56742</c:v>
                </c:pt>
                <c:pt idx="40">
                  <c:v>46355</c:v>
                </c:pt>
                <c:pt idx="41">
                  <c:v>119428</c:v>
                </c:pt>
                <c:pt idx="42">
                  <c:v>106131</c:v>
                </c:pt>
                <c:pt idx="43">
                  <c:v>57314</c:v>
                </c:pt>
                <c:pt idx="44">
                  <c:v>45749</c:v>
                </c:pt>
                <c:pt idx="45">
                  <c:v>52720</c:v>
                </c:pt>
                <c:pt idx="46">
                  <c:v>97734</c:v>
                </c:pt>
                <c:pt idx="47">
                  <c:v>61708</c:v>
                </c:pt>
                <c:pt idx="48">
                  <c:v>208647</c:v>
                </c:pt>
                <c:pt idx="49">
                  <c:v>967970</c:v>
                </c:pt>
                <c:pt idx="50">
                  <c:v>760314</c:v>
                </c:pt>
                <c:pt idx="51">
                  <c:v>323042</c:v>
                </c:pt>
                <c:pt idx="52">
                  <c:v>195722</c:v>
                </c:pt>
                <c:pt idx="53">
                  <c:v>231190</c:v>
                </c:pt>
                <c:pt idx="54">
                  <c:v>136671</c:v>
                </c:pt>
                <c:pt idx="55">
                  <c:v>89291</c:v>
                </c:pt>
                <c:pt idx="56">
                  <c:v>85270</c:v>
                </c:pt>
                <c:pt idx="57">
                  <c:v>87373</c:v>
                </c:pt>
                <c:pt idx="58">
                  <c:v>95271</c:v>
                </c:pt>
                <c:pt idx="59">
                  <c:v>91076</c:v>
                </c:pt>
                <c:pt idx="60">
                  <c:v>134324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AC-40B6-8935-656A2451C8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145822</c:v>
                </c:pt>
                <c:pt idx="1">
                  <c:v>69615</c:v>
                </c:pt>
                <c:pt idx="2">
                  <c:v>39521</c:v>
                </c:pt>
                <c:pt idx="3">
                  <c:v>48689</c:v>
                </c:pt>
                <c:pt idx="4">
                  <c:v>63588</c:v>
                </c:pt>
                <c:pt idx="5">
                  <c:v>46806</c:v>
                </c:pt>
                <c:pt idx="6">
                  <c:v>47710</c:v>
                </c:pt>
                <c:pt idx="7">
                  <c:v>42880</c:v>
                </c:pt>
                <c:pt idx="8">
                  <c:v>56374</c:v>
                </c:pt>
                <c:pt idx="9">
                  <c:v>49422</c:v>
                </c:pt>
                <c:pt idx="10">
                  <c:v>44292</c:v>
                </c:pt>
                <c:pt idx="11">
                  <c:v>52386</c:v>
                </c:pt>
                <c:pt idx="12">
                  <c:v>53588</c:v>
                </c:pt>
                <c:pt idx="13">
                  <c:v>51707</c:v>
                </c:pt>
                <c:pt idx="14">
                  <c:v>48100</c:v>
                </c:pt>
                <c:pt idx="15">
                  <c:v>35478</c:v>
                </c:pt>
                <c:pt idx="16">
                  <c:v>56879</c:v>
                </c:pt>
                <c:pt idx="17">
                  <c:v>71313</c:v>
                </c:pt>
                <c:pt idx="18">
                  <c:v>57161</c:v>
                </c:pt>
                <c:pt idx="19">
                  <c:v>59081</c:v>
                </c:pt>
                <c:pt idx="20">
                  <c:v>42999</c:v>
                </c:pt>
                <c:pt idx="21">
                  <c:v>29376</c:v>
                </c:pt>
                <c:pt idx="22">
                  <c:v>42309</c:v>
                </c:pt>
                <c:pt idx="23">
                  <c:v>41208</c:v>
                </c:pt>
                <c:pt idx="24">
                  <c:v>51066</c:v>
                </c:pt>
                <c:pt idx="25">
                  <c:v>71401</c:v>
                </c:pt>
                <c:pt idx="26">
                  <c:v>78272</c:v>
                </c:pt>
                <c:pt idx="27">
                  <c:v>81996</c:v>
                </c:pt>
                <c:pt idx="28">
                  <c:v>63459</c:v>
                </c:pt>
                <c:pt idx="29">
                  <c:v>104100</c:v>
                </c:pt>
                <c:pt idx="30">
                  <c:v>97758</c:v>
                </c:pt>
                <c:pt idx="31">
                  <c:v>60936</c:v>
                </c:pt>
                <c:pt idx="32">
                  <c:v>60931</c:v>
                </c:pt>
                <c:pt idx="33">
                  <c:v>60901</c:v>
                </c:pt>
                <c:pt idx="34">
                  <c:v>51484</c:v>
                </c:pt>
                <c:pt idx="35">
                  <c:v>72215</c:v>
                </c:pt>
                <c:pt idx="36">
                  <c:v>93825</c:v>
                </c:pt>
                <c:pt idx="37">
                  <c:v>91448</c:v>
                </c:pt>
                <c:pt idx="38">
                  <c:v>61782</c:v>
                </c:pt>
                <c:pt idx="39">
                  <c:v>61031</c:v>
                </c:pt>
                <c:pt idx="40">
                  <c:v>91335</c:v>
                </c:pt>
                <c:pt idx="41">
                  <c:v>90433</c:v>
                </c:pt>
                <c:pt idx="42">
                  <c:v>81431</c:v>
                </c:pt>
                <c:pt idx="43">
                  <c:v>64907</c:v>
                </c:pt>
                <c:pt idx="44">
                  <c:v>77003</c:v>
                </c:pt>
                <c:pt idx="45">
                  <c:v>78803</c:v>
                </c:pt>
                <c:pt idx="46">
                  <c:v>72086</c:v>
                </c:pt>
                <c:pt idx="47">
                  <c:v>97606</c:v>
                </c:pt>
                <c:pt idx="48">
                  <c:v>185846</c:v>
                </c:pt>
                <c:pt idx="49">
                  <c:v>170530</c:v>
                </c:pt>
                <c:pt idx="50">
                  <c:v>123176</c:v>
                </c:pt>
                <c:pt idx="51">
                  <c:v>111314</c:v>
                </c:pt>
                <c:pt idx="52">
                  <c:v>101798</c:v>
                </c:pt>
                <c:pt idx="53">
                  <c:v>110000</c:v>
                </c:pt>
                <c:pt idx="54">
                  <c:v>76796</c:v>
                </c:pt>
                <c:pt idx="55">
                  <c:v>78209</c:v>
                </c:pt>
                <c:pt idx="56">
                  <c:v>78179</c:v>
                </c:pt>
                <c:pt idx="57">
                  <c:v>96345</c:v>
                </c:pt>
                <c:pt idx="58">
                  <c:v>189038</c:v>
                </c:pt>
                <c:pt idx="59">
                  <c:v>111394</c:v>
                </c:pt>
                <c:pt idx="60">
                  <c:v>94197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DAC-40B6-8935-656A2451C84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 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72374</c:v>
                </c:pt>
                <c:pt idx="1">
                  <c:v>49111</c:v>
                </c:pt>
                <c:pt idx="2">
                  <c:v>65196</c:v>
                </c:pt>
                <c:pt idx="3">
                  <c:v>61678</c:v>
                </c:pt>
                <c:pt idx="4">
                  <c:v>43903</c:v>
                </c:pt>
                <c:pt idx="5">
                  <c:v>42364</c:v>
                </c:pt>
                <c:pt idx="6">
                  <c:v>43338</c:v>
                </c:pt>
                <c:pt idx="7">
                  <c:v>38710</c:v>
                </c:pt>
                <c:pt idx="8">
                  <c:v>32325</c:v>
                </c:pt>
                <c:pt idx="9">
                  <c:v>60098</c:v>
                </c:pt>
                <c:pt idx="10">
                  <c:v>108279</c:v>
                </c:pt>
                <c:pt idx="11">
                  <c:v>127248</c:v>
                </c:pt>
                <c:pt idx="12">
                  <c:v>135126</c:v>
                </c:pt>
                <c:pt idx="13">
                  <c:v>99759</c:v>
                </c:pt>
                <c:pt idx="14">
                  <c:v>92301</c:v>
                </c:pt>
                <c:pt idx="15">
                  <c:v>98487</c:v>
                </c:pt>
                <c:pt idx="16">
                  <c:v>113396</c:v>
                </c:pt>
                <c:pt idx="17">
                  <c:v>117086</c:v>
                </c:pt>
                <c:pt idx="18">
                  <c:v>114372</c:v>
                </c:pt>
                <c:pt idx="19">
                  <c:v>130270</c:v>
                </c:pt>
                <c:pt idx="20">
                  <c:v>109243</c:v>
                </c:pt>
                <c:pt idx="21">
                  <c:v>117794</c:v>
                </c:pt>
                <c:pt idx="22">
                  <c:v>120704</c:v>
                </c:pt>
                <c:pt idx="23">
                  <c:v>97646</c:v>
                </c:pt>
                <c:pt idx="24">
                  <c:v>106878</c:v>
                </c:pt>
                <c:pt idx="25">
                  <c:v>98212</c:v>
                </c:pt>
                <c:pt idx="26">
                  <c:v>88022</c:v>
                </c:pt>
                <c:pt idx="27">
                  <c:v>57398</c:v>
                </c:pt>
                <c:pt idx="28">
                  <c:v>43847</c:v>
                </c:pt>
                <c:pt idx="29">
                  <c:v>43497</c:v>
                </c:pt>
                <c:pt idx="30">
                  <c:v>56485</c:v>
                </c:pt>
                <c:pt idx="31">
                  <c:v>47685</c:v>
                </c:pt>
                <c:pt idx="32">
                  <c:v>42338</c:v>
                </c:pt>
                <c:pt idx="33">
                  <c:v>51527</c:v>
                </c:pt>
                <c:pt idx="34">
                  <c:v>65251</c:v>
                </c:pt>
                <c:pt idx="35">
                  <c:v>64722</c:v>
                </c:pt>
                <c:pt idx="36">
                  <c:v>56607</c:v>
                </c:pt>
                <c:pt idx="37">
                  <c:v>86704</c:v>
                </c:pt>
                <c:pt idx="38">
                  <c:v>82659</c:v>
                </c:pt>
                <c:pt idx="39">
                  <c:v>73454</c:v>
                </c:pt>
                <c:pt idx="40">
                  <c:v>55458</c:v>
                </c:pt>
                <c:pt idx="41">
                  <c:v>48927</c:v>
                </c:pt>
                <c:pt idx="42">
                  <c:v>63983</c:v>
                </c:pt>
                <c:pt idx="43">
                  <c:v>48693</c:v>
                </c:pt>
                <c:pt idx="44">
                  <c:v>60781</c:v>
                </c:pt>
                <c:pt idx="45">
                  <c:v>67697</c:v>
                </c:pt>
                <c:pt idx="46">
                  <c:v>67722</c:v>
                </c:pt>
                <c:pt idx="47">
                  <c:v>60139</c:v>
                </c:pt>
                <c:pt idx="48">
                  <c:v>66492</c:v>
                </c:pt>
                <c:pt idx="49">
                  <c:v>57466</c:v>
                </c:pt>
                <c:pt idx="50">
                  <c:v>55141</c:v>
                </c:pt>
                <c:pt idx="51">
                  <c:v>59331</c:v>
                </c:pt>
                <c:pt idx="52">
                  <c:v>57374</c:v>
                </c:pt>
                <c:pt idx="53">
                  <c:v>86505</c:v>
                </c:pt>
                <c:pt idx="54">
                  <c:v>84606</c:v>
                </c:pt>
                <c:pt idx="55">
                  <c:v>84507</c:v>
                </c:pt>
                <c:pt idx="56">
                  <c:v>53403</c:v>
                </c:pt>
                <c:pt idx="57">
                  <c:v>56898</c:v>
                </c:pt>
                <c:pt idx="58">
                  <c:v>86978</c:v>
                </c:pt>
                <c:pt idx="59">
                  <c:v>90422</c:v>
                </c:pt>
                <c:pt idx="60">
                  <c:v>96336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DAC-40B6-8935-656A2451C84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hr1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8812</c:v>
                </c:pt>
                <c:pt idx="1">
                  <c:v>9303</c:v>
                </c:pt>
                <c:pt idx="2">
                  <c:v>11356</c:v>
                </c:pt>
                <c:pt idx="3">
                  <c:v>16927</c:v>
                </c:pt>
                <c:pt idx="4">
                  <c:v>25165</c:v>
                </c:pt>
                <c:pt idx="5">
                  <c:v>24881</c:v>
                </c:pt>
                <c:pt idx="6">
                  <c:v>18304</c:v>
                </c:pt>
                <c:pt idx="7">
                  <c:v>14177</c:v>
                </c:pt>
                <c:pt idx="8">
                  <c:v>34672</c:v>
                </c:pt>
                <c:pt idx="9">
                  <c:v>33402</c:v>
                </c:pt>
                <c:pt idx="10">
                  <c:v>19975</c:v>
                </c:pt>
                <c:pt idx="11">
                  <c:v>28027</c:v>
                </c:pt>
                <c:pt idx="12">
                  <c:v>30999</c:v>
                </c:pt>
                <c:pt idx="13">
                  <c:v>22118</c:v>
                </c:pt>
                <c:pt idx="14">
                  <c:v>11936</c:v>
                </c:pt>
                <c:pt idx="15">
                  <c:v>18881</c:v>
                </c:pt>
                <c:pt idx="16">
                  <c:v>20791</c:v>
                </c:pt>
                <c:pt idx="17">
                  <c:v>20792</c:v>
                </c:pt>
                <c:pt idx="18">
                  <c:v>17305</c:v>
                </c:pt>
                <c:pt idx="19">
                  <c:v>25386</c:v>
                </c:pt>
                <c:pt idx="20">
                  <c:v>17693</c:v>
                </c:pt>
                <c:pt idx="21">
                  <c:v>12704</c:v>
                </c:pt>
                <c:pt idx="22">
                  <c:v>16552</c:v>
                </c:pt>
                <c:pt idx="23">
                  <c:v>14668</c:v>
                </c:pt>
                <c:pt idx="24">
                  <c:v>25905</c:v>
                </c:pt>
                <c:pt idx="25">
                  <c:v>27792</c:v>
                </c:pt>
                <c:pt idx="26">
                  <c:v>19332</c:v>
                </c:pt>
                <c:pt idx="27">
                  <c:v>12313</c:v>
                </c:pt>
                <c:pt idx="28">
                  <c:v>8574</c:v>
                </c:pt>
                <c:pt idx="29">
                  <c:v>13661</c:v>
                </c:pt>
                <c:pt idx="30">
                  <c:v>17993</c:v>
                </c:pt>
                <c:pt idx="31">
                  <c:v>16429</c:v>
                </c:pt>
                <c:pt idx="32">
                  <c:v>11823</c:v>
                </c:pt>
                <c:pt idx="33">
                  <c:v>12210</c:v>
                </c:pt>
                <c:pt idx="34">
                  <c:v>10515</c:v>
                </c:pt>
                <c:pt idx="35">
                  <c:v>6922</c:v>
                </c:pt>
                <c:pt idx="36">
                  <c:v>12671</c:v>
                </c:pt>
                <c:pt idx="37">
                  <c:v>10575</c:v>
                </c:pt>
                <c:pt idx="38">
                  <c:v>9666</c:v>
                </c:pt>
                <c:pt idx="39">
                  <c:v>9273</c:v>
                </c:pt>
                <c:pt idx="40">
                  <c:v>10284</c:v>
                </c:pt>
                <c:pt idx="41">
                  <c:v>9431</c:v>
                </c:pt>
                <c:pt idx="42">
                  <c:v>11692</c:v>
                </c:pt>
                <c:pt idx="43">
                  <c:v>11284</c:v>
                </c:pt>
                <c:pt idx="44">
                  <c:v>14454</c:v>
                </c:pt>
                <c:pt idx="45">
                  <c:v>24547</c:v>
                </c:pt>
                <c:pt idx="46">
                  <c:v>24784</c:v>
                </c:pt>
                <c:pt idx="47">
                  <c:v>27892</c:v>
                </c:pt>
                <c:pt idx="48">
                  <c:v>28006</c:v>
                </c:pt>
                <c:pt idx="49">
                  <c:v>23743</c:v>
                </c:pt>
                <c:pt idx="50">
                  <c:v>14816</c:v>
                </c:pt>
                <c:pt idx="51">
                  <c:v>17608</c:v>
                </c:pt>
                <c:pt idx="52">
                  <c:v>15352</c:v>
                </c:pt>
                <c:pt idx="53">
                  <c:v>22939</c:v>
                </c:pt>
                <c:pt idx="54">
                  <c:v>23577</c:v>
                </c:pt>
                <c:pt idx="55">
                  <c:v>13574</c:v>
                </c:pt>
                <c:pt idx="56">
                  <c:v>14797</c:v>
                </c:pt>
                <c:pt idx="57">
                  <c:v>19676</c:v>
                </c:pt>
                <c:pt idx="58">
                  <c:v>22853</c:v>
                </c:pt>
                <c:pt idx="59">
                  <c:v>27828</c:v>
                </c:pt>
                <c:pt idx="60">
                  <c:v>24471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DAC-40B6-8935-656A2451C84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hr-iNFO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58770</c:v>
                </c:pt>
                <c:pt idx="1">
                  <c:v>82761</c:v>
                </c:pt>
                <c:pt idx="2">
                  <c:v>59939</c:v>
                </c:pt>
                <c:pt idx="3">
                  <c:v>52194</c:v>
                </c:pt>
                <c:pt idx="4">
                  <c:v>60878</c:v>
                </c:pt>
                <c:pt idx="5">
                  <c:v>34446</c:v>
                </c:pt>
                <c:pt idx="6">
                  <c:v>25378</c:v>
                </c:pt>
                <c:pt idx="7">
                  <c:v>18195</c:v>
                </c:pt>
                <c:pt idx="8">
                  <c:v>15032</c:v>
                </c:pt>
                <c:pt idx="9">
                  <c:v>13866</c:v>
                </c:pt>
                <c:pt idx="10">
                  <c:v>16397</c:v>
                </c:pt>
                <c:pt idx="11">
                  <c:v>11281</c:v>
                </c:pt>
                <c:pt idx="12">
                  <c:v>14783</c:v>
                </c:pt>
                <c:pt idx="13">
                  <c:v>11469</c:v>
                </c:pt>
                <c:pt idx="14">
                  <c:v>9877</c:v>
                </c:pt>
                <c:pt idx="15">
                  <c:v>13217</c:v>
                </c:pt>
                <c:pt idx="16">
                  <c:v>13079</c:v>
                </c:pt>
                <c:pt idx="17">
                  <c:v>13975</c:v>
                </c:pt>
                <c:pt idx="18">
                  <c:v>11115</c:v>
                </c:pt>
                <c:pt idx="19">
                  <c:v>9889</c:v>
                </c:pt>
                <c:pt idx="20">
                  <c:v>8452</c:v>
                </c:pt>
                <c:pt idx="21">
                  <c:v>12147</c:v>
                </c:pt>
                <c:pt idx="22">
                  <c:v>11881</c:v>
                </c:pt>
                <c:pt idx="23">
                  <c:v>11913</c:v>
                </c:pt>
                <c:pt idx="24">
                  <c:v>10423</c:v>
                </c:pt>
                <c:pt idx="25">
                  <c:v>13266</c:v>
                </c:pt>
                <c:pt idx="26">
                  <c:v>15001</c:v>
                </c:pt>
                <c:pt idx="27">
                  <c:v>12400</c:v>
                </c:pt>
                <c:pt idx="28">
                  <c:v>12976</c:v>
                </c:pt>
                <c:pt idx="29">
                  <c:v>11774</c:v>
                </c:pt>
                <c:pt idx="30">
                  <c:v>9223</c:v>
                </c:pt>
                <c:pt idx="31">
                  <c:v>10608</c:v>
                </c:pt>
                <c:pt idx="32">
                  <c:v>11708</c:v>
                </c:pt>
                <c:pt idx="33">
                  <c:v>16308</c:v>
                </c:pt>
                <c:pt idx="34">
                  <c:v>8653</c:v>
                </c:pt>
                <c:pt idx="35">
                  <c:v>8061</c:v>
                </c:pt>
                <c:pt idx="36">
                  <c:v>9589</c:v>
                </c:pt>
                <c:pt idx="37">
                  <c:v>11411</c:v>
                </c:pt>
                <c:pt idx="38">
                  <c:v>14542</c:v>
                </c:pt>
                <c:pt idx="39">
                  <c:v>10660</c:v>
                </c:pt>
                <c:pt idx="40">
                  <c:v>16552</c:v>
                </c:pt>
                <c:pt idx="41">
                  <c:v>10698</c:v>
                </c:pt>
                <c:pt idx="42">
                  <c:v>7626</c:v>
                </c:pt>
                <c:pt idx="43">
                  <c:v>10837</c:v>
                </c:pt>
                <c:pt idx="44">
                  <c:v>7095</c:v>
                </c:pt>
                <c:pt idx="45">
                  <c:v>11385</c:v>
                </c:pt>
                <c:pt idx="46">
                  <c:v>13920</c:v>
                </c:pt>
                <c:pt idx="47">
                  <c:v>13860</c:v>
                </c:pt>
                <c:pt idx="48">
                  <c:v>11645</c:v>
                </c:pt>
                <c:pt idx="49">
                  <c:v>15391</c:v>
                </c:pt>
                <c:pt idx="50">
                  <c:v>13621</c:v>
                </c:pt>
                <c:pt idx="51">
                  <c:v>20166</c:v>
                </c:pt>
                <c:pt idx="52">
                  <c:v>21298</c:v>
                </c:pt>
                <c:pt idx="53">
                  <c:v>25545</c:v>
                </c:pt>
                <c:pt idx="54">
                  <c:v>17181</c:v>
                </c:pt>
                <c:pt idx="55">
                  <c:v>15069</c:v>
                </c:pt>
                <c:pt idx="56">
                  <c:v>12171</c:v>
                </c:pt>
                <c:pt idx="57">
                  <c:v>19376</c:v>
                </c:pt>
                <c:pt idx="58">
                  <c:v>36900</c:v>
                </c:pt>
                <c:pt idx="59">
                  <c:v>25230</c:v>
                </c:pt>
                <c:pt idx="60">
                  <c:v>14251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DAC-40B6-8935-656A2451C84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hr4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6403</c:v>
                </c:pt>
                <c:pt idx="1">
                  <c:v>3867</c:v>
                </c:pt>
                <c:pt idx="2">
                  <c:v>5191</c:v>
                </c:pt>
                <c:pt idx="3">
                  <c:v>4980</c:v>
                </c:pt>
                <c:pt idx="4">
                  <c:v>4157</c:v>
                </c:pt>
                <c:pt idx="5">
                  <c:v>3996</c:v>
                </c:pt>
                <c:pt idx="6">
                  <c:v>4211</c:v>
                </c:pt>
                <c:pt idx="7">
                  <c:v>3365</c:v>
                </c:pt>
                <c:pt idx="8">
                  <c:v>4196</c:v>
                </c:pt>
                <c:pt idx="9">
                  <c:v>4267</c:v>
                </c:pt>
                <c:pt idx="10">
                  <c:v>7210</c:v>
                </c:pt>
                <c:pt idx="11">
                  <c:v>7434</c:v>
                </c:pt>
                <c:pt idx="12">
                  <c:v>5312</c:v>
                </c:pt>
                <c:pt idx="13">
                  <c:v>4090</c:v>
                </c:pt>
                <c:pt idx="14">
                  <c:v>3982</c:v>
                </c:pt>
                <c:pt idx="15">
                  <c:v>11178</c:v>
                </c:pt>
                <c:pt idx="16">
                  <c:v>8351</c:v>
                </c:pt>
                <c:pt idx="17">
                  <c:v>9037</c:v>
                </c:pt>
                <c:pt idx="18">
                  <c:v>4837</c:v>
                </c:pt>
                <c:pt idx="19">
                  <c:v>2719</c:v>
                </c:pt>
                <c:pt idx="20">
                  <c:v>7508</c:v>
                </c:pt>
                <c:pt idx="21">
                  <c:v>7995</c:v>
                </c:pt>
                <c:pt idx="22">
                  <c:v>5289</c:v>
                </c:pt>
                <c:pt idx="23">
                  <c:v>3815</c:v>
                </c:pt>
                <c:pt idx="24">
                  <c:v>5208</c:v>
                </c:pt>
                <c:pt idx="25">
                  <c:v>5389</c:v>
                </c:pt>
                <c:pt idx="26">
                  <c:v>5233</c:v>
                </c:pt>
                <c:pt idx="27">
                  <c:v>4764</c:v>
                </c:pt>
                <c:pt idx="28">
                  <c:v>9321</c:v>
                </c:pt>
                <c:pt idx="29">
                  <c:v>5659</c:v>
                </c:pt>
                <c:pt idx="30">
                  <c:v>4291</c:v>
                </c:pt>
                <c:pt idx="31">
                  <c:v>5804</c:v>
                </c:pt>
                <c:pt idx="32">
                  <c:v>11558</c:v>
                </c:pt>
                <c:pt idx="33">
                  <c:v>17473</c:v>
                </c:pt>
                <c:pt idx="34">
                  <c:v>19292</c:v>
                </c:pt>
                <c:pt idx="35">
                  <c:v>7113</c:v>
                </c:pt>
                <c:pt idx="36">
                  <c:v>4664</c:v>
                </c:pt>
                <c:pt idx="37">
                  <c:v>4165</c:v>
                </c:pt>
                <c:pt idx="38">
                  <c:v>3827</c:v>
                </c:pt>
                <c:pt idx="39">
                  <c:v>4645</c:v>
                </c:pt>
                <c:pt idx="40">
                  <c:v>3720</c:v>
                </c:pt>
                <c:pt idx="41">
                  <c:v>2711</c:v>
                </c:pt>
                <c:pt idx="42">
                  <c:v>3187</c:v>
                </c:pt>
                <c:pt idx="43">
                  <c:v>5026</c:v>
                </c:pt>
                <c:pt idx="44">
                  <c:v>8356</c:v>
                </c:pt>
                <c:pt idx="45">
                  <c:v>5703</c:v>
                </c:pt>
                <c:pt idx="46">
                  <c:v>3726</c:v>
                </c:pt>
                <c:pt idx="47">
                  <c:v>4010</c:v>
                </c:pt>
                <c:pt idx="48">
                  <c:v>9338</c:v>
                </c:pt>
                <c:pt idx="49">
                  <c:v>10726</c:v>
                </c:pt>
                <c:pt idx="50">
                  <c:v>4299</c:v>
                </c:pt>
                <c:pt idx="51">
                  <c:v>7852</c:v>
                </c:pt>
                <c:pt idx="52">
                  <c:v>11860</c:v>
                </c:pt>
                <c:pt idx="53">
                  <c:v>7683</c:v>
                </c:pt>
                <c:pt idx="54">
                  <c:v>13460</c:v>
                </c:pt>
                <c:pt idx="55">
                  <c:v>18957</c:v>
                </c:pt>
                <c:pt idx="56">
                  <c:v>15134</c:v>
                </c:pt>
                <c:pt idx="57">
                  <c:v>12716</c:v>
                </c:pt>
                <c:pt idx="58">
                  <c:v>12376</c:v>
                </c:pt>
                <c:pt idx="59">
                  <c:v>17735</c:v>
                </c:pt>
                <c:pt idx="60">
                  <c:v>22472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DAC-40B6-8935-656A2451C84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hr2-kultur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717</c:v>
                </c:pt>
                <c:pt idx="1">
                  <c:v>10789</c:v>
                </c:pt>
                <c:pt idx="2">
                  <c:v>5208</c:v>
                </c:pt>
                <c:pt idx="3">
                  <c:v>3642</c:v>
                </c:pt>
                <c:pt idx="4">
                  <c:v>2369</c:v>
                </c:pt>
                <c:pt idx="5">
                  <c:v>2382</c:v>
                </c:pt>
                <c:pt idx="6">
                  <c:v>1105</c:v>
                </c:pt>
                <c:pt idx="7">
                  <c:v>969</c:v>
                </c:pt>
                <c:pt idx="8">
                  <c:v>1702</c:v>
                </c:pt>
                <c:pt idx="9">
                  <c:v>1765</c:v>
                </c:pt>
                <c:pt idx="10">
                  <c:v>1406</c:v>
                </c:pt>
                <c:pt idx="11">
                  <c:v>1787</c:v>
                </c:pt>
                <c:pt idx="12">
                  <c:v>1890</c:v>
                </c:pt>
                <c:pt idx="13">
                  <c:v>1394</c:v>
                </c:pt>
                <c:pt idx="14">
                  <c:v>2382</c:v>
                </c:pt>
                <c:pt idx="15">
                  <c:v>1682</c:v>
                </c:pt>
                <c:pt idx="16">
                  <c:v>3117</c:v>
                </c:pt>
                <c:pt idx="17">
                  <c:v>2085</c:v>
                </c:pt>
                <c:pt idx="18">
                  <c:v>1131</c:v>
                </c:pt>
                <c:pt idx="19">
                  <c:v>1316</c:v>
                </c:pt>
                <c:pt idx="20">
                  <c:v>1374</c:v>
                </c:pt>
                <c:pt idx="21">
                  <c:v>1357</c:v>
                </c:pt>
                <c:pt idx="22">
                  <c:v>4243</c:v>
                </c:pt>
                <c:pt idx="23">
                  <c:v>1925</c:v>
                </c:pt>
                <c:pt idx="24">
                  <c:v>1599</c:v>
                </c:pt>
                <c:pt idx="25">
                  <c:v>2068</c:v>
                </c:pt>
                <c:pt idx="26">
                  <c:v>1402</c:v>
                </c:pt>
                <c:pt idx="27">
                  <c:v>730</c:v>
                </c:pt>
                <c:pt idx="28">
                  <c:v>1402</c:v>
                </c:pt>
                <c:pt idx="29">
                  <c:v>1820</c:v>
                </c:pt>
                <c:pt idx="30">
                  <c:v>2477</c:v>
                </c:pt>
                <c:pt idx="31">
                  <c:v>3289</c:v>
                </c:pt>
                <c:pt idx="32">
                  <c:v>3428</c:v>
                </c:pt>
                <c:pt idx="33">
                  <c:v>2450</c:v>
                </c:pt>
                <c:pt idx="34">
                  <c:v>2132</c:v>
                </c:pt>
                <c:pt idx="35">
                  <c:v>1501</c:v>
                </c:pt>
                <c:pt idx="36">
                  <c:v>2155</c:v>
                </c:pt>
                <c:pt idx="37">
                  <c:v>1247</c:v>
                </c:pt>
                <c:pt idx="38">
                  <c:v>1147</c:v>
                </c:pt>
                <c:pt idx="39">
                  <c:v>2204</c:v>
                </c:pt>
                <c:pt idx="40">
                  <c:v>2207</c:v>
                </c:pt>
                <c:pt idx="41">
                  <c:v>1105</c:v>
                </c:pt>
                <c:pt idx="42">
                  <c:v>1784</c:v>
                </c:pt>
                <c:pt idx="43">
                  <c:v>2723</c:v>
                </c:pt>
                <c:pt idx="44">
                  <c:v>2210</c:v>
                </c:pt>
                <c:pt idx="45">
                  <c:v>2450</c:v>
                </c:pt>
                <c:pt idx="46">
                  <c:v>2055</c:v>
                </c:pt>
                <c:pt idx="47">
                  <c:v>1648</c:v>
                </c:pt>
                <c:pt idx="48">
                  <c:v>1772</c:v>
                </c:pt>
                <c:pt idx="49">
                  <c:v>3678</c:v>
                </c:pt>
                <c:pt idx="50">
                  <c:v>7199</c:v>
                </c:pt>
                <c:pt idx="51">
                  <c:v>2843</c:v>
                </c:pt>
                <c:pt idx="52">
                  <c:v>2491</c:v>
                </c:pt>
                <c:pt idx="53">
                  <c:v>1299</c:v>
                </c:pt>
                <c:pt idx="54">
                  <c:v>1351</c:v>
                </c:pt>
                <c:pt idx="55">
                  <c:v>1175</c:v>
                </c:pt>
                <c:pt idx="56">
                  <c:v>565</c:v>
                </c:pt>
                <c:pt idx="57">
                  <c:v>866</c:v>
                </c:pt>
                <c:pt idx="58">
                  <c:v>943</c:v>
                </c:pt>
                <c:pt idx="59">
                  <c:v>681</c:v>
                </c:pt>
                <c:pt idx="60">
                  <c:v>714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DAC-40B6-8935-656A2451C84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151286</c:v>
                </c:pt>
                <c:pt idx="1">
                  <c:v>152256</c:v>
                </c:pt>
                <c:pt idx="2">
                  <c:v>126777</c:v>
                </c:pt>
                <c:pt idx="3">
                  <c:v>197235</c:v>
                </c:pt>
                <c:pt idx="4">
                  <c:v>178392</c:v>
                </c:pt>
                <c:pt idx="5">
                  <c:v>246382</c:v>
                </c:pt>
                <c:pt idx="6">
                  <c:v>225383</c:v>
                </c:pt>
                <c:pt idx="7">
                  <c:v>155359</c:v>
                </c:pt>
                <c:pt idx="8">
                  <c:v>114535</c:v>
                </c:pt>
                <c:pt idx="9">
                  <c:v>156258</c:v>
                </c:pt>
                <c:pt idx="10">
                  <c:v>99625</c:v>
                </c:pt>
                <c:pt idx="11">
                  <c:v>78500</c:v>
                </c:pt>
                <c:pt idx="12">
                  <c:v>209588</c:v>
                </c:pt>
                <c:pt idx="13">
                  <c:v>175909</c:v>
                </c:pt>
                <c:pt idx="14">
                  <c:v>160724</c:v>
                </c:pt>
                <c:pt idx="15">
                  <c:v>164546</c:v>
                </c:pt>
                <c:pt idx="16">
                  <c:v>139979</c:v>
                </c:pt>
                <c:pt idx="17">
                  <c:v>118195</c:v>
                </c:pt>
                <c:pt idx="18">
                  <c:v>101881</c:v>
                </c:pt>
                <c:pt idx="19">
                  <c:v>89826</c:v>
                </c:pt>
                <c:pt idx="20">
                  <c:v>137238</c:v>
                </c:pt>
                <c:pt idx="21">
                  <c:v>346668</c:v>
                </c:pt>
                <c:pt idx="22">
                  <c:v>307731</c:v>
                </c:pt>
                <c:pt idx="23">
                  <c:v>333394</c:v>
                </c:pt>
                <c:pt idx="24">
                  <c:v>392746</c:v>
                </c:pt>
                <c:pt idx="25">
                  <c:v>292280</c:v>
                </c:pt>
                <c:pt idx="26">
                  <c:v>273109</c:v>
                </c:pt>
                <c:pt idx="27">
                  <c:v>188860</c:v>
                </c:pt>
                <c:pt idx="28">
                  <c:v>168601</c:v>
                </c:pt>
                <c:pt idx="29">
                  <c:v>250116</c:v>
                </c:pt>
                <c:pt idx="30">
                  <c:v>346324</c:v>
                </c:pt>
                <c:pt idx="31">
                  <c:v>241100</c:v>
                </c:pt>
                <c:pt idx="32">
                  <c:v>191339</c:v>
                </c:pt>
                <c:pt idx="33">
                  <c:v>265557</c:v>
                </c:pt>
                <c:pt idx="34">
                  <c:v>220388</c:v>
                </c:pt>
                <c:pt idx="35">
                  <c:v>164531</c:v>
                </c:pt>
                <c:pt idx="36">
                  <c:v>194125</c:v>
                </c:pt>
                <c:pt idx="37">
                  <c:v>143305</c:v>
                </c:pt>
                <c:pt idx="38">
                  <c:v>155205</c:v>
                </c:pt>
                <c:pt idx="39">
                  <c:v>172485</c:v>
                </c:pt>
                <c:pt idx="40">
                  <c:v>142986</c:v>
                </c:pt>
                <c:pt idx="41">
                  <c:v>256252</c:v>
                </c:pt>
                <c:pt idx="42">
                  <c:v>410674</c:v>
                </c:pt>
                <c:pt idx="43">
                  <c:v>265257</c:v>
                </c:pt>
                <c:pt idx="44">
                  <c:v>239973</c:v>
                </c:pt>
                <c:pt idx="45">
                  <c:v>186881</c:v>
                </c:pt>
                <c:pt idx="46">
                  <c:v>240628</c:v>
                </c:pt>
                <c:pt idx="47">
                  <c:v>206738</c:v>
                </c:pt>
                <c:pt idx="48">
                  <c:v>351321</c:v>
                </c:pt>
                <c:pt idx="49">
                  <c:v>527461</c:v>
                </c:pt>
                <c:pt idx="50">
                  <c:v>423732</c:v>
                </c:pt>
                <c:pt idx="51">
                  <c:v>279454</c:v>
                </c:pt>
                <c:pt idx="52">
                  <c:v>225633</c:v>
                </c:pt>
                <c:pt idx="53">
                  <c:v>323349</c:v>
                </c:pt>
                <c:pt idx="54">
                  <c:v>213407</c:v>
                </c:pt>
                <c:pt idx="55">
                  <c:v>141774</c:v>
                </c:pt>
                <c:pt idx="56">
                  <c:v>149867</c:v>
                </c:pt>
                <c:pt idx="57">
                  <c:v>134106</c:v>
                </c:pt>
                <c:pt idx="58">
                  <c:v>154913</c:v>
                </c:pt>
                <c:pt idx="59">
                  <c:v>135856</c:v>
                </c:pt>
                <c:pt idx="60">
                  <c:v>189914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DAC-40B6-8935-656A2451C84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Plusminus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4374</c:v>
                </c:pt>
                <c:pt idx="1">
                  <c:v>7740</c:v>
                </c:pt>
                <c:pt idx="2">
                  <c:v>7211</c:v>
                </c:pt>
                <c:pt idx="3">
                  <c:v>6016</c:v>
                </c:pt>
                <c:pt idx="4">
                  <c:v>5294</c:v>
                </c:pt>
                <c:pt idx="5">
                  <c:v>5396</c:v>
                </c:pt>
                <c:pt idx="6">
                  <c:v>8320</c:v>
                </c:pt>
                <c:pt idx="7">
                  <c:v>5774</c:v>
                </c:pt>
                <c:pt idx="8">
                  <c:v>3847</c:v>
                </c:pt>
                <c:pt idx="9">
                  <c:v>1825</c:v>
                </c:pt>
                <c:pt idx="10">
                  <c:v>9226</c:v>
                </c:pt>
                <c:pt idx="11">
                  <c:v>10245</c:v>
                </c:pt>
                <c:pt idx="12">
                  <c:v>35508</c:v>
                </c:pt>
                <c:pt idx="13">
                  <c:v>18306</c:v>
                </c:pt>
                <c:pt idx="14">
                  <c:v>24626</c:v>
                </c:pt>
                <c:pt idx="15">
                  <c:v>9623</c:v>
                </c:pt>
                <c:pt idx="16">
                  <c:v>2847</c:v>
                </c:pt>
                <c:pt idx="17">
                  <c:v>1617</c:v>
                </c:pt>
                <c:pt idx="18">
                  <c:v>820</c:v>
                </c:pt>
                <c:pt idx="19">
                  <c:v>537</c:v>
                </c:pt>
                <c:pt idx="20">
                  <c:v>490</c:v>
                </c:pt>
                <c:pt idx="21">
                  <c:v>634</c:v>
                </c:pt>
                <c:pt idx="22">
                  <c:v>5003</c:v>
                </c:pt>
                <c:pt idx="23">
                  <c:v>6686</c:v>
                </c:pt>
                <c:pt idx="24">
                  <c:v>10074</c:v>
                </c:pt>
                <c:pt idx="25">
                  <c:v>14748</c:v>
                </c:pt>
                <c:pt idx="26">
                  <c:v>5994</c:v>
                </c:pt>
                <c:pt idx="27">
                  <c:v>2385</c:v>
                </c:pt>
                <c:pt idx="28">
                  <c:v>1677</c:v>
                </c:pt>
                <c:pt idx="29">
                  <c:v>6474</c:v>
                </c:pt>
                <c:pt idx="30">
                  <c:v>5672</c:v>
                </c:pt>
                <c:pt idx="31">
                  <c:v>12034</c:v>
                </c:pt>
                <c:pt idx="32">
                  <c:v>8442</c:v>
                </c:pt>
                <c:pt idx="33">
                  <c:v>12529</c:v>
                </c:pt>
                <c:pt idx="34">
                  <c:v>9517</c:v>
                </c:pt>
                <c:pt idx="35">
                  <c:v>9607</c:v>
                </c:pt>
                <c:pt idx="36">
                  <c:v>7743</c:v>
                </c:pt>
                <c:pt idx="37">
                  <c:v>16909</c:v>
                </c:pt>
                <c:pt idx="38">
                  <c:v>20861</c:v>
                </c:pt>
                <c:pt idx="39">
                  <c:v>32142</c:v>
                </c:pt>
                <c:pt idx="40">
                  <c:v>43454</c:v>
                </c:pt>
                <c:pt idx="41">
                  <c:v>45394</c:v>
                </c:pt>
                <c:pt idx="42">
                  <c:v>19327</c:v>
                </c:pt>
                <c:pt idx="43">
                  <c:v>12251</c:v>
                </c:pt>
                <c:pt idx="44">
                  <c:v>8495</c:v>
                </c:pt>
                <c:pt idx="45">
                  <c:v>6565</c:v>
                </c:pt>
                <c:pt idx="46">
                  <c:v>3961</c:v>
                </c:pt>
                <c:pt idx="47">
                  <c:v>3274</c:v>
                </c:pt>
                <c:pt idx="48">
                  <c:v>5939</c:v>
                </c:pt>
                <c:pt idx="49">
                  <c:v>6984</c:v>
                </c:pt>
                <c:pt idx="50">
                  <c:v>5252</c:v>
                </c:pt>
                <c:pt idx="51">
                  <c:v>5425</c:v>
                </c:pt>
                <c:pt idx="52">
                  <c:v>15216</c:v>
                </c:pt>
                <c:pt idx="53">
                  <c:v>12672</c:v>
                </c:pt>
                <c:pt idx="54">
                  <c:v>6912</c:v>
                </c:pt>
                <c:pt idx="55">
                  <c:v>6631</c:v>
                </c:pt>
                <c:pt idx="56">
                  <c:v>7214</c:v>
                </c:pt>
                <c:pt idx="57">
                  <c:v>8555</c:v>
                </c:pt>
                <c:pt idx="58">
                  <c:v>9173</c:v>
                </c:pt>
                <c:pt idx="59">
                  <c:v>13220</c:v>
                </c:pt>
                <c:pt idx="60">
                  <c:v>6929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DAC-40B6-8935-656A2451C84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hr-fernsehen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18611</c:v>
                </c:pt>
                <c:pt idx="1">
                  <c:v>15794</c:v>
                </c:pt>
                <c:pt idx="2">
                  <c:v>60838</c:v>
                </c:pt>
                <c:pt idx="3">
                  <c:v>88758</c:v>
                </c:pt>
                <c:pt idx="4">
                  <c:v>75078</c:v>
                </c:pt>
                <c:pt idx="5">
                  <c:v>39157</c:v>
                </c:pt>
                <c:pt idx="6">
                  <c:v>30910</c:v>
                </c:pt>
                <c:pt idx="7">
                  <c:v>30519</c:v>
                </c:pt>
                <c:pt idx="8">
                  <c:v>49719</c:v>
                </c:pt>
                <c:pt idx="9">
                  <c:v>86896</c:v>
                </c:pt>
                <c:pt idx="10">
                  <c:v>95200</c:v>
                </c:pt>
                <c:pt idx="11">
                  <c:v>101058</c:v>
                </c:pt>
                <c:pt idx="12">
                  <c:v>75351</c:v>
                </c:pt>
                <c:pt idx="13">
                  <c:v>59468</c:v>
                </c:pt>
                <c:pt idx="14">
                  <c:v>54374</c:v>
                </c:pt>
                <c:pt idx="15">
                  <c:v>80416</c:v>
                </c:pt>
                <c:pt idx="16">
                  <c:v>93950</c:v>
                </c:pt>
                <c:pt idx="17">
                  <c:v>104250</c:v>
                </c:pt>
                <c:pt idx="18">
                  <c:v>74133</c:v>
                </c:pt>
                <c:pt idx="19">
                  <c:v>55276</c:v>
                </c:pt>
                <c:pt idx="20">
                  <c:v>42289</c:v>
                </c:pt>
                <c:pt idx="21">
                  <c:v>46147</c:v>
                </c:pt>
                <c:pt idx="22">
                  <c:v>31026</c:v>
                </c:pt>
                <c:pt idx="23">
                  <c:v>28930</c:v>
                </c:pt>
                <c:pt idx="24">
                  <c:v>32282</c:v>
                </c:pt>
                <c:pt idx="25">
                  <c:v>55479</c:v>
                </c:pt>
                <c:pt idx="26">
                  <c:v>62816</c:v>
                </c:pt>
                <c:pt idx="27">
                  <c:v>37537</c:v>
                </c:pt>
                <c:pt idx="28">
                  <c:v>33949</c:v>
                </c:pt>
                <c:pt idx="29">
                  <c:v>38120</c:v>
                </c:pt>
                <c:pt idx="30">
                  <c:v>93051</c:v>
                </c:pt>
                <c:pt idx="31">
                  <c:v>61888</c:v>
                </c:pt>
                <c:pt idx="32">
                  <c:v>59164</c:v>
                </c:pt>
                <c:pt idx="33">
                  <c:v>44034</c:v>
                </c:pt>
                <c:pt idx="34">
                  <c:v>30114</c:v>
                </c:pt>
                <c:pt idx="35">
                  <c:v>39830</c:v>
                </c:pt>
                <c:pt idx="36">
                  <c:v>40534</c:v>
                </c:pt>
                <c:pt idx="37">
                  <c:v>21911</c:v>
                </c:pt>
                <c:pt idx="38">
                  <c:v>16783</c:v>
                </c:pt>
                <c:pt idx="39">
                  <c:v>25165</c:v>
                </c:pt>
                <c:pt idx="40">
                  <c:v>26620</c:v>
                </c:pt>
                <c:pt idx="41">
                  <c:v>26475</c:v>
                </c:pt>
                <c:pt idx="42">
                  <c:v>38713</c:v>
                </c:pt>
                <c:pt idx="43">
                  <c:v>34307</c:v>
                </c:pt>
                <c:pt idx="44">
                  <c:v>30749</c:v>
                </c:pt>
                <c:pt idx="45">
                  <c:v>23158</c:v>
                </c:pt>
                <c:pt idx="46">
                  <c:v>36123</c:v>
                </c:pt>
                <c:pt idx="47">
                  <c:v>40395</c:v>
                </c:pt>
                <c:pt idx="48">
                  <c:v>53013</c:v>
                </c:pt>
                <c:pt idx="49">
                  <c:v>119676</c:v>
                </c:pt>
                <c:pt idx="50">
                  <c:v>71372</c:v>
                </c:pt>
                <c:pt idx="51">
                  <c:v>38152</c:v>
                </c:pt>
                <c:pt idx="52">
                  <c:v>132443</c:v>
                </c:pt>
                <c:pt idx="53">
                  <c:v>132302</c:v>
                </c:pt>
                <c:pt idx="54">
                  <c:v>73773</c:v>
                </c:pt>
                <c:pt idx="55">
                  <c:v>45069</c:v>
                </c:pt>
                <c:pt idx="56">
                  <c:v>44856</c:v>
                </c:pt>
                <c:pt idx="57">
                  <c:v>45910</c:v>
                </c:pt>
                <c:pt idx="58">
                  <c:v>31998</c:v>
                </c:pt>
                <c:pt idx="59">
                  <c:v>31495</c:v>
                </c:pt>
                <c:pt idx="60">
                  <c:v>26465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DAC-40B6-8935-656A2451C84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285582</c:v>
                </c:pt>
                <c:pt idx="1">
                  <c:v>278531</c:v>
                </c:pt>
                <c:pt idx="2">
                  <c:v>186213</c:v>
                </c:pt>
                <c:pt idx="3">
                  <c:v>153449</c:v>
                </c:pt>
                <c:pt idx="4">
                  <c:v>152252</c:v>
                </c:pt>
                <c:pt idx="5">
                  <c:v>135506</c:v>
                </c:pt>
                <c:pt idx="6">
                  <c:v>109226</c:v>
                </c:pt>
                <c:pt idx="7">
                  <c:v>102168</c:v>
                </c:pt>
                <c:pt idx="8">
                  <c:v>137938</c:v>
                </c:pt>
                <c:pt idx="9">
                  <c:v>242179</c:v>
                </c:pt>
                <c:pt idx="10">
                  <c:v>319544</c:v>
                </c:pt>
                <c:pt idx="11">
                  <c:v>244322</c:v>
                </c:pt>
                <c:pt idx="12">
                  <c:v>248534</c:v>
                </c:pt>
                <c:pt idx="13">
                  <c:v>221549</c:v>
                </c:pt>
                <c:pt idx="14">
                  <c:v>209512</c:v>
                </c:pt>
                <c:pt idx="15">
                  <c:v>227281</c:v>
                </c:pt>
                <c:pt idx="16">
                  <c:v>227027</c:v>
                </c:pt>
                <c:pt idx="17">
                  <c:v>229963</c:v>
                </c:pt>
                <c:pt idx="18">
                  <c:v>212401</c:v>
                </c:pt>
                <c:pt idx="19">
                  <c:v>199118</c:v>
                </c:pt>
                <c:pt idx="20">
                  <c:v>178845</c:v>
                </c:pt>
                <c:pt idx="21">
                  <c:v>178778</c:v>
                </c:pt>
                <c:pt idx="22">
                  <c:v>189018</c:v>
                </c:pt>
                <c:pt idx="23">
                  <c:v>149450</c:v>
                </c:pt>
                <c:pt idx="24">
                  <c:v>157109</c:v>
                </c:pt>
                <c:pt idx="25">
                  <c:v>140357</c:v>
                </c:pt>
                <c:pt idx="26">
                  <c:v>103474</c:v>
                </c:pt>
                <c:pt idx="27">
                  <c:v>83046</c:v>
                </c:pt>
                <c:pt idx="28">
                  <c:v>73280</c:v>
                </c:pt>
                <c:pt idx="29">
                  <c:v>74247</c:v>
                </c:pt>
                <c:pt idx="30">
                  <c:v>68537</c:v>
                </c:pt>
                <c:pt idx="31">
                  <c:v>72090</c:v>
                </c:pt>
                <c:pt idx="32">
                  <c:v>67376</c:v>
                </c:pt>
                <c:pt idx="33">
                  <c:v>72457</c:v>
                </c:pt>
                <c:pt idx="34">
                  <c:v>118879</c:v>
                </c:pt>
                <c:pt idx="35">
                  <c:v>103575</c:v>
                </c:pt>
                <c:pt idx="36">
                  <c:v>83272</c:v>
                </c:pt>
                <c:pt idx="37">
                  <c:v>113435</c:v>
                </c:pt>
                <c:pt idx="38">
                  <c:v>159584</c:v>
                </c:pt>
                <c:pt idx="39">
                  <c:v>119302</c:v>
                </c:pt>
                <c:pt idx="40">
                  <c:v>107262</c:v>
                </c:pt>
                <c:pt idx="41">
                  <c:v>95093</c:v>
                </c:pt>
                <c:pt idx="42">
                  <c:v>87075</c:v>
                </c:pt>
                <c:pt idx="43">
                  <c:v>84735</c:v>
                </c:pt>
                <c:pt idx="44">
                  <c:v>108196</c:v>
                </c:pt>
                <c:pt idx="45">
                  <c:v>91381</c:v>
                </c:pt>
                <c:pt idx="46">
                  <c:v>87312</c:v>
                </c:pt>
                <c:pt idx="47">
                  <c:v>86712</c:v>
                </c:pt>
                <c:pt idx="48">
                  <c:v>85725</c:v>
                </c:pt>
                <c:pt idx="49">
                  <c:v>66043</c:v>
                </c:pt>
                <c:pt idx="50">
                  <c:v>46600</c:v>
                </c:pt>
                <c:pt idx="51">
                  <c:v>68421</c:v>
                </c:pt>
                <c:pt idx="52">
                  <c:v>62113</c:v>
                </c:pt>
                <c:pt idx="53">
                  <c:v>147854</c:v>
                </c:pt>
                <c:pt idx="54">
                  <c:v>103962</c:v>
                </c:pt>
                <c:pt idx="55">
                  <c:v>69036</c:v>
                </c:pt>
                <c:pt idx="56">
                  <c:v>50404</c:v>
                </c:pt>
                <c:pt idx="57">
                  <c:v>93954</c:v>
                </c:pt>
                <c:pt idx="58">
                  <c:v>102357</c:v>
                </c:pt>
                <c:pt idx="59">
                  <c:v>91968</c:v>
                </c:pt>
                <c:pt idx="60">
                  <c:v>88653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DAC-40B6-8935-656A2451C84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hr-Sinfonieorchester - Frankfurt Radio Symphony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2066</c:v>
                </c:pt>
                <c:pt idx="1">
                  <c:v>1756</c:v>
                </c:pt>
                <c:pt idx="2">
                  <c:v>3126</c:v>
                </c:pt>
                <c:pt idx="3">
                  <c:v>2249</c:v>
                </c:pt>
                <c:pt idx="4">
                  <c:v>1414</c:v>
                </c:pt>
                <c:pt idx="5">
                  <c:v>1801</c:v>
                </c:pt>
                <c:pt idx="6">
                  <c:v>2003</c:v>
                </c:pt>
                <c:pt idx="7">
                  <c:v>3827</c:v>
                </c:pt>
                <c:pt idx="8">
                  <c:v>1011</c:v>
                </c:pt>
                <c:pt idx="9">
                  <c:v>1533</c:v>
                </c:pt>
                <c:pt idx="10">
                  <c:v>2454</c:v>
                </c:pt>
                <c:pt idx="11">
                  <c:v>3880</c:v>
                </c:pt>
                <c:pt idx="12">
                  <c:v>6982</c:v>
                </c:pt>
                <c:pt idx="13">
                  <c:v>4165</c:v>
                </c:pt>
                <c:pt idx="14">
                  <c:v>4196</c:v>
                </c:pt>
                <c:pt idx="15">
                  <c:v>3274</c:v>
                </c:pt>
                <c:pt idx="16">
                  <c:v>4469</c:v>
                </c:pt>
                <c:pt idx="17">
                  <c:v>2518</c:v>
                </c:pt>
                <c:pt idx="18">
                  <c:v>1345</c:v>
                </c:pt>
                <c:pt idx="19">
                  <c:v>1322</c:v>
                </c:pt>
                <c:pt idx="20">
                  <c:v>671</c:v>
                </c:pt>
                <c:pt idx="21">
                  <c:v>352</c:v>
                </c:pt>
                <c:pt idx="22">
                  <c:v>661</c:v>
                </c:pt>
                <c:pt idx="23">
                  <c:v>1408</c:v>
                </c:pt>
                <c:pt idx="24">
                  <c:v>1028</c:v>
                </c:pt>
                <c:pt idx="25">
                  <c:v>3250</c:v>
                </c:pt>
                <c:pt idx="26">
                  <c:v>6041</c:v>
                </c:pt>
                <c:pt idx="27">
                  <c:v>2757</c:v>
                </c:pt>
                <c:pt idx="28">
                  <c:v>1064</c:v>
                </c:pt>
                <c:pt idx="29">
                  <c:v>3090</c:v>
                </c:pt>
                <c:pt idx="30">
                  <c:v>1384</c:v>
                </c:pt>
                <c:pt idx="31">
                  <c:v>956</c:v>
                </c:pt>
                <c:pt idx="32">
                  <c:v>751</c:v>
                </c:pt>
                <c:pt idx="33">
                  <c:v>1972</c:v>
                </c:pt>
                <c:pt idx="34">
                  <c:v>638</c:v>
                </c:pt>
                <c:pt idx="35">
                  <c:v>368</c:v>
                </c:pt>
                <c:pt idx="36">
                  <c:v>1666</c:v>
                </c:pt>
                <c:pt idx="37">
                  <c:v>1501</c:v>
                </c:pt>
                <c:pt idx="38">
                  <c:v>2328</c:v>
                </c:pt>
                <c:pt idx="39">
                  <c:v>2030</c:v>
                </c:pt>
                <c:pt idx="40">
                  <c:v>1100</c:v>
                </c:pt>
                <c:pt idx="41">
                  <c:v>667</c:v>
                </c:pt>
                <c:pt idx="42">
                  <c:v>324</c:v>
                </c:pt>
                <c:pt idx="43">
                  <c:v>654</c:v>
                </c:pt>
                <c:pt idx="44">
                  <c:v>1495</c:v>
                </c:pt>
                <c:pt idx="45">
                  <c:v>1539</c:v>
                </c:pt>
                <c:pt idx="46">
                  <c:v>1872</c:v>
                </c:pt>
                <c:pt idx="47">
                  <c:v>847</c:v>
                </c:pt>
                <c:pt idx="48">
                  <c:v>1993</c:v>
                </c:pt>
                <c:pt idx="49">
                  <c:v>2099</c:v>
                </c:pt>
                <c:pt idx="50">
                  <c:v>515</c:v>
                </c:pt>
                <c:pt idx="51">
                  <c:v>2207</c:v>
                </c:pt>
                <c:pt idx="52">
                  <c:v>2556</c:v>
                </c:pt>
                <c:pt idx="53">
                  <c:v>1867</c:v>
                </c:pt>
                <c:pt idx="54">
                  <c:v>7676</c:v>
                </c:pt>
                <c:pt idx="55">
                  <c:v>4451</c:v>
                </c:pt>
                <c:pt idx="56">
                  <c:v>1760</c:v>
                </c:pt>
                <c:pt idx="57">
                  <c:v>1531</c:v>
                </c:pt>
                <c:pt idx="58">
                  <c:v>2046</c:v>
                </c:pt>
                <c:pt idx="59">
                  <c:v>1418</c:v>
                </c:pt>
                <c:pt idx="60">
                  <c:v>2538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DAC-40B6-8935-656A2451C84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hr-Bigband - Frankfurt Radio Big Band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194</c:v>
                </c:pt>
                <c:pt idx="1">
                  <c:v>283</c:v>
                </c:pt>
                <c:pt idx="2">
                  <c:v>645</c:v>
                </c:pt>
                <c:pt idx="3">
                  <c:v>2038</c:v>
                </c:pt>
                <c:pt idx="4">
                  <c:v>2025</c:v>
                </c:pt>
                <c:pt idx="5">
                  <c:v>690</c:v>
                </c:pt>
                <c:pt idx="6">
                  <c:v>1133</c:v>
                </c:pt>
                <c:pt idx="7">
                  <c:v>375</c:v>
                </c:pt>
                <c:pt idx="8">
                  <c:v>1528</c:v>
                </c:pt>
                <c:pt idx="9">
                  <c:v>1630</c:v>
                </c:pt>
                <c:pt idx="10">
                  <c:v>1601</c:v>
                </c:pt>
                <c:pt idx="11">
                  <c:v>2971</c:v>
                </c:pt>
                <c:pt idx="12">
                  <c:v>2484</c:v>
                </c:pt>
                <c:pt idx="13">
                  <c:v>786</c:v>
                </c:pt>
                <c:pt idx="14">
                  <c:v>640</c:v>
                </c:pt>
                <c:pt idx="15">
                  <c:v>3085</c:v>
                </c:pt>
                <c:pt idx="16">
                  <c:v>2115</c:v>
                </c:pt>
                <c:pt idx="17">
                  <c:v>1601</c:v>
                </c:pt>
                <c:pt idx="18">
                  <c:v>1180</c:v>
                </c:pt>
                <c:pt idx="19">
                  <c:v>1223</c:v>
                </c:pt>
                <c:pt idx="20">
                  <c:v>413</c:v>
                </c:pt>
                <c:pt idx="21">
                  <c:v>258</c:v>
                </c:pt>
                <c:pt idx="22">
                  <c:v>1794</c:v>
                </c:pt>
                <c:pt idx="23">
                  <c:v>2792</c:v>
                </c:pt>
                <c:pt idx="24">
                  <c:v>3854</c:v>
                </c:pt>
                <c:pt idx="25">
                  <c:v>4025</c:v>
                </c:pt>
                <c:pt idx="26">
                  <c:v>3802</c:v>
                </c:pt>
                <c:pt idx="27">
                  <c:v>2041</c:v>
                </c:pt>
                <c:pt idx="28">
                  <c:v>1516</c:v>
                </c:pt>
                <c:pt idx="29">
                  <c:v>2264</c:v>
                </c:pt>
                <c:pt idx="30">
                  <c:v>1977</c:v>
                </c:pt>
                <c:pt idx="31">
                  <c:v>822</c:v>
                </c:pt>
                <c:pt idx="32">
                  <c:v>2738</c:v>
                </c:pt>
                <c:pt idx="33">
                  <c:v>1499</c:v>
                </c:pt>
                <c:pt idx="34">
                  <c:v>1420</c:v>
                </c:pt>
                <c:pt idx="35">
                  <c:v>757</c:v>
                </c:pt>
                <c:pt idx="36">
                  <c:v>671</c:v>
                </c:pt>
                <c:pt idx="37">
                  <c:v>2231</c:v>
                </c:pt>
                <c:pt idx="38">
                  <c:v>2984</c:v>
                </c:pt>
                <c:pt idx="39">
                  <c:v>2414</c:v>
                </c:pt>
                <c:pt idx="40">
                  <c:v>4478</c:v>
                </c:pt>
                <c:pt idx="41">
                  <c:v>1768</c:v>
                </c:pt>
                <c:pt idx="42">
                  <c:v>898</c:v>
                </c:pt>
                <c:pt idx="43">
                  <c:v>2057</c:v>
                </c:pt>
                <c:pt idx="44">
                  <c:v>1677</c:v>
                </c:pt>
                <c:pt idx="45">
                  <c:v>1512</c:v>
                </c:pt>
                <c:pt idx="46">
                  <c:v>10736</c:v>
                </c:pt>
                <c:pt idx="47">
                  <c:v>5996</c:v>
                </c:pt>
                <c:pt idx="48">
                  <c:v>4127</c:v>
                </c:pt>
                <c:pt idx="49">
                  <c:v>2204</c:v>
                </c:pt>
                <c:pt idx="50">
                  <c:v>4075</c:v>
                </c:pt>
                <c:pt idx="51">
                  <c:v>2942</c:v>
                </c:pt>
                <c:pt idx="52">
                  <c:v>1335</c:v>
                </c:pt>
                <c:pt idx="53">
                  <c:v>945</c:v>
                </c:pt>
                <c:pt idx="54">
                  <c:v>1670</c:v>
                </c:pt>
                <c:pt idx="55">
                  <c:v>576</c:v>
                </c:pt>
                <c:pt idx="56">
                  <c:v>284</c:v>
                </c:pt>
                <c:pt idx="57">
                  <c:v>1744</c:v>
                </c:pt>
                <c:pt idx="58">
                  <c:v>898</c:v>
                </c:pt>
                <c:pt idx="59">
                  <c:v>782</c:v>
                </c:pt>
                <c:pt idx="60">
                  <c:v>1410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DAC-40B6-8935-656A2451C84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Börse ARD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12553</c:v>
                </c:pt>
                <c:pt idx="1">
                  <c:v>10933</c:v>
                </c:pt>
                <c:pt idx="2">
                  <c:v>15744</c:v>
                </c:pt>
                <c:pt idx="3">
                  <c:v>7241</c:v>
                </c:pt>
                <c:pt idx="4">
                  <c:v>17989</c:v>
                </c:pt>
                <c:pt idx="5">
                  <c:v>20732</c:v>
                </c:pt>
                <c:pt idx="6">
                  <c:v>18495</c:v>
                </c:pt>
                <c:pt idx="7">
                  <c:v>12691</c:v>
                </c:pt>
                <c:pt idx="8">
                  <c:v>12041</c:v>
                </c:pt>
                <c:pt idx="9">
                  <c:v>18388</c:v>
                </c:pt>
                <c:pt idx="10">
                  <c:v>12153</c:v>
                </c:pt>
                <c:pt idx="11">
                  <c:v>15263</c:v>
                </c:pt>
                <c:pt idx="12">
                  <c:v>22212</c:v>
                </c:pt>
                <c:pt idx="13">
                  <c:v>24596</c:v>
                </c:pt>
                <c:pt idx="14">
                  <c:v>19074</c:v>
                </c:pt>
                <c:pt idx="15">
                  <c:v>19865</c:v>
                </c:pt>
                <c:pt idx="16">
                  <c:v>18152</c:v>
                </c:pt>
                <c:pt idx="17">
                  <c:v>15451</c:v>
                </c:pt>
                <c:pt idx="18">
                  <c:v>11113</c:v>
                </c:pt>
                <c:pt idx="19">
                  <c:v>13707</c:v>
                </c:pt>
                <c:pt idx="20">
                  <c:v>8728</c:v>
                </c:pt>
                <c:pt idx="21">
                  <c:v>10668</c:v>
                </c:pt>
                <c:pt idx="22">
                  <c:v>15125</c:v>
                </c:pt>
                <c:pt idx="23">
                  <c:v>11178</c:v>
                </c:pt>
                <c:pt idx="24">
                  <c:v>13657</c:v>
                </c:pt>
                <c:pt idx="25">
                  <c:v>3764</c:v>
                </c:pt>
                <c:pt idx="26">
                  <c:v>1131</c:v>
                </c:pt>
                <c:pt idx="27">
                  <c:v>7129</c:v>
                </c:pt>
                <c:pt idx="28">
                  <c:v>9139</c:v>
                </c:pt>
                <c:pt idx="29">
                  <c:v>6522</c:v>
                </c:pt>
                <c:pt idx="30">
                  <c:v>12920</c:v>
                </c:pt>
                <c:pt idx="31">
                  <c:v>5699</c:v>
                </c:pt>
                <c:pt idx="32">
                  <c:v>3654</c:v>
                </c:pt>
                <c:pt idx="33">
                  <c:v>18247</c:v>
                </c:pt>
                <c:pt idx="34">
                  <c:v>32971</c:v>
                </c:pt>
                <c:pt idx="35">
                  <c:v>20464</c:v>
                </c:pt>
                <c:pt idx="36">
                  <c:v>12233</c:v>
                </c:pt>
                <c:pt idx="37">
                  <c:v>11248</c:v>
                </c:pt>
                <c:pt idx="38">
                  <c:v>9387</c:v>
                </c:pt>
                <c:pt idx="39">
                  <c:v>7982</c:v>
                </c:pt>
                <c:pt idx="40">
                  <c:v>8597</c:v>
                </c:pt>
                <c:pt idx="41">
                  <c:v>15269</c:v>
                </c:pt>
                <c:pt idx="42">
                  <c:v>25596</c:v>
                </c:pt>
                <c:pt idx="43">
                  <c:v>17916</c:v>
                </c:pt>
                <c:pt idx="44">
                  <c:v>19479</c:v>
                </c:pt>
                <c:pt idx="45">
                  <c:v>11676</c:v>
                </c:pt>
                <c:pt idx="46">
                  <c:v>14513</c:v>
                </c:pt>
                <c:pt idx="47">
                  <c:v>14033</c:v>
                </c:pt>
                <c:pt idx="48">
                  <c:v>12798</c:v>
                </c:pt>
                <c:pt idx="49">
                  <c:v>18504</c:v>
                </c:pt>
                <c:pt idx="50">
                  <c:v>13522</c:v>
                </c:pt>
                <c:pt idx="51">
                  <c:v>17029</c:v>
                </c:pt>
                <c:pt idx="52">
                  <c:v>9801</c:v>
                </c:pt>
                <c:pt idx="53">
                  <c:v>10426</c:v>
                </c:pt>
                <c:pt idx="54">
                  <c:v>7161</c:v>
                </c:pt>
                <c:pt idx="55">
                  <c:v>10864</c:v>
                </c:pt>
                <c:pt idx="56">
                  <c:v>18175</c:v>
                </c:pt>
                <c:pt idx="57">
                  <c:v>16979</c:v>
                </c:pt>
                <c:pt idx="58">
                  <c:v>8723</c:v>
                </c:pt>
                <c:pt idx="59">
                  <c:v>9182</c:v>
                </c:pt>
                <c:pt idx="60">
                  <c:v>7720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DAC-40B6-8935-656A2451C84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MEX. das marktmagazin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117490</c:v>
                </c:pt>
                <c:pt idx="1">
                  <c:v>148002</c:v>
                </c:pt>
                <c:pt idx="2">
                  <c:v>75975</c:v>
                </c:pt>
                <c:pt idx="3">
                  <c:v>53186</c:v>
                </c:pt>
                <c:pt idx="4">
                  <c:v>34861</c:v>
                </c:pt>
                <c:pt idx="5">
                  <c:v>17071</c:v>
                </c:pt>
                <c:pt idx="6">
                  <c:v>9700</c:v>
                </c:pt>
                <c:pt idx="7">
                  <c:v>6921</c:v>
                </c:pt>
                <c:pt idx="8">
                  <c:v>10188</c:v>
                </c:pt>
                <c:pt idx="9">
                  <c:v>6354</c:v>
                </c:pt>
                <c:pt idx="10">
                  <c:v>8591</c:v>
                </c:pt>
                <c:pt idx="11">
                  <c:v>8308</c:v>
                </c:pt>
                <c:pt idx="12">
                  <c:v>8130</c:v>
                </c:pt>
                <c:pt idx="13">
                  <c:v>3770</c:v>
                </c:pt>
                <c:pt idx="14">
                  <c:v>2937</c:v>
                </c:pt>
                <c:pt idx="15">
                  <c:v>7214</c:v>
                </c:pt>
                <c:pt idx="16">
                  <c:v>7430</c:v>
                </c:pt>
                <c:pt idx="17">
                  <c:v>18833</c:v>
                </c:pt>
                <c:pt idx="18">
                  <c:v>12417</c:v>
                </c:pt>
                <c:pt idx="19">
                  <c:v>9206</c:v>
                </c:pt>
                <c:pt idx="20">
                  <c:v>4806</c:v>
                </c:pt>
                <c:pt idx="21">
                  <c:v>4451</c:v>
                </c:pt>
                <c:pt idx="22">
                  <c:v>6593</c:v>
                </c:pt>
                <c:pt idx="23">
                  <c:v>10419</c:v>
                </c:pt>
                <c:pt idx="24">
                  <c:v>9175</c:v>
                </c:pt>
                <c:pt idx="25">
                  <c:v>8780</c:v>
                </c:pt>
                <c:pt idx="26">
                  <c:v>7639</c:v>
                </c:pt>
                <c:pt idx="27">
                  <c:v>7841</c:v>
                </c:pt>
                <c:pt idx="28">
                  <c:v>7919</c:v>
                </c:pt>
                <c:pt idx="29">
                  <c:v>4188</c:v>
                </c:pt>
                <c:pt idx="30">
                  <c:v>7493</c:v>
                </c:pt>
                <c:pt idx="31">
                  <c:v>6879</c:v>
                </c:pt>
                <c:pt idx="32">
                  <c:v>6915</c:v>
                </c:pt>
                <c:pt idx="33">
                  <c:v>8041</c:v>
                </c:pt>
                <c:pt idx="34">
                  <c:v>4219</c:v>
                </c:pt>
                <c:pt idx="35">
                  <c:v>2954</c:v>
                </c:pt>
                <c:pt idx="36">
                  <c:v>6741</c:v>
                </c:pt>
                <c:pt idx="37">
                  <c:v>6712</c:v>
                </c:pt>
                <c:pt idx="38">
                  <c:v>5760</c:v>
                </c:pt>
                <c:pt idx="39">
                  <c:v>3521</c:v>
                </c:pt>
                <c:pt idx="40">
                  <c:v>8655</c:v>
                </c:pt>
                <c:pt idx="41">
                  <c:v>6618</c:v>
                </c:pt>
                <c:pt idx="42">
                  <c:v>3854</c:v>
                </c:pt>
                <c:pt idx="43">
                  <c:v>5604</c:v>
                </c:pt>
                <c:pt idx="44">
                  <c:v>5664</c:v>
                </c:pt>
                <c:pt idx="45">
                  <c:v>8294</c:v>
                </c:pt>
                <c:pt idx="46">
                  <c:v>17312</c:v>
                </c:pt>
                <c:pt idx="47">
                  <c:v>19884</c:v>
                </c:pt>
                <c:pt idx="48">
                  <c:v>9845</c:v>
                </c:pt>
                <c:pt idx="49">
                  <c:v>5123</c:v>
                </c:pt>
                <c:pt idx="50">
                  <c:v>3423</c:v>
                </c:pt>
                <c:pt idx="51">
                  <c:v>11682</c:v>
                </c:pt>
                <c:pt idx="52">
                  <c:v>8717</c:v>
                </c:pt>
                <c:pt idx="53">
                  <c:v>10405</c:v>
                </c:pt>
                <c:pt idx="54">
                  <c:v>10761</c:v>
                </c:pt>
                <c:pt idx="55">
                  <c:v>6112</c:v>
                </c:pt>
                <c:pt idx="56">
                  <c:v>3360</c:v>
                </c:pt>
                <c:pt idx="57">
                  <c:v>8416</c:v>
                </c:pt>
                <c:pt idx="58">
                  <c:v>7732</c:v>
                </c:pt>
                <c:pt idx="59">
                  <c:v>7448</c:v>
                </c:pt>
                <c:pt idx="60">
                  <c:v>7077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DAC-40B6-8935-656A2451C84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Giraffe, Erdmännchen &amp; Co.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1608</c:v>
                </c:pt>
                <c:pt idx="1">
                  <c:v>550</c:v>
                </c:pt>
                <c:pt idx="2">
                  <c:v>2967</c:v>
                </c:pt>
                <c:pt idx="3">
                  <c:v>4211</c:v>
                </c:pt>
                <c:pt idx="4">
                  <c:v>3370</c:v>
                </c:pt>
                <c:pt idx="5">
                  <c:v>2418</c:v>
                </c:pt>
                <c:pt idx="6">
                  <c:v>2178</c:v>
                </c:pt>
                <c:pt idx="7">
                  <c:v>1162</c:v>
                </c:pt>
                <c:pt idx="8">
                  <c:v>3684</c:v>
                </c:pt>
                <c:pt idx="9">
                  <c:v>3279</c:v>
                </c:pt>
                <c:pt idx="10">
                  <c:v>5809</c:v>
                </c:pt>
                <c:pt idx="11">
                  <c:v>3402</c:v>
                </c:pt>
                <c:pt idx="12">
                  <c:v>2559</c:v>
                </c:pt>
                <c:pt idx="13">
                  <c:v>1912</c:v>
                </c:pt>
                <c:pt idx="14">
                  <c:v>754</c:v>
                </c:pt>
                <c:pt idx="15">
                  <c:v>5003</c:v>
                </c:pt>
                <c:pt idx="16">
                  <c:v>5764</c:v>
                </c:pt>
                <c:pt idx="17">
                  <c:v>3319</c:v>
                </c:pt>
                <c:pt idx="18">
                  <c:v>2875</c:v>
                </c:pt>
                <c:pt idx="19">
                  <c:v>2980</c:v>
                </c:pt>
                <c:pt idx="20">
                  <c:v>810</c:v>
                </c:pt>
                <c:pt idx="21">
                  <c:v>453</c:v>
                </c:pt>
                <c:pt idx="22">
                  <c:v>2768</c:v>
                </c:pt>
                <c:pt idx="23">
                  <c:v>2715</c:v>
                </c:pt>
                <c:pt idx="24">
                  <c:v>5241</c:v>
                </c:pt>
                <c:pt idx="25">
                  <c:v>4157</c:v>
                </c:pt>
                <c:pt idx="26">
                  <c:v>3920</c:v>
                </c:pt>
                <c:pt idx="27">
                  <c:v>1343</c:v>
                </c:pt>
                <c:pt idx="28">
                  <c:v>823</c:v>
                </c:pt>
                <c:pt idx="29">
                  <c:v>2181</c:v>
                </c:pt>
                <c:pt idx="30">
                  <c:v>575</c:v>
                </c:pt>
                <c:pt idx="31">
                  <c:v>2261</c:v>
                </c:pt>
                <c:pt idx="32">
                  <c:v>1961</c:v>
                </c:pt>
                <c:pt idx="33">
                  <c:v>592</c:v>
                </c:pt>
                <c:pt idx="34">
                  <c:v>268</c:v>
                </c:pt>
                <c:pt idx="35">
                  <c:v>192</c:v>
                </c:pt>
                <c:pt idx="36">
                  <c:v>1865</c:v>
                </c:pt>
                <c:pt idx="37">
                  <c:v>1938</c:v>
                </c:pt>
                <c:pt idx="38">
                  <c:v>2104</c:v>
                </c:pt>
                <c:pt idx="39">
                  <c:v>504</c:v>
                </c:pt>
                <c:pt idx="40">
                  <c:v>1693</c:v>
                </c:pt>
                <c:pt idx="41">
                  <c:v>422</c:v>
                </c:pt>
                <c:pt idx="42">
                  <c:v>215</c:v>
                </c:pt>
                <c:pt idx="43">
                  <c:v>2719</c:v>
                </c:pt>
                <c:pt idx="44">
                  <c:v>2009</c:v>
                </c:pt>
                <c:pt idx="45">
                  <c:v>2090</c:v>
                </c:pt>
                <c:pt idx="46">
                  <c:v>857</c:v>
                </c:pt>
                <c:pt idx="47">
                  <c:v>247</c:v>
                </c:pt>
                <c:pt idx="48">
                  <c:v>146</c:v>
                </c:pt>
                <c:pt idx="49">
                  <c:v>122</c:v>
                </c:pt>
                <c:pt idx="50">
                  <c:v>74</c:v>
                </c:pt>
                <c:pt idx="51">
                  <c:v>60</c:v>
                </c:pt>
                <c:pt idx="52">
                  <c:v>47</c:v>
                </c:pt>
                <c:pt idx="53">
                  <c:v>1462</c:v>
                </c:pt>
                <c:pt idx="54">
                  <c:v>386</c:v>
                </c:pt>
                <c:pt idx="55">
                  <c:v>192</c:v>
                </c:pt>
                <c:pt idx="56">
                  <c:v>154</c:v>
                </c:pt>
                <c:pt idx="57">
                  <c:v>84</c:v>
                </c:pt>
                <c:pt idx="58">
                  <c:v>69</c:v>
                </c:pt>
                <c:pt idx="59">
                  <c:v>2164</c:v>
                </c:pt>
                <c:pt idx="60">
                  <c:v>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DAC-40B6-8935-656A2451C84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Hessischer Rundfunk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2401</c:v>
                </c:pt>
                <c:pt idx="1">
                  <c:v>2341</c:v>
                </c:pt>
                <c:pt idx="2">
                  <c:v>10335</c:v>
                </c:pt>
                <c:pt idx="3">
                  <c:v>3840</c:v>
                </c:pt>
                <c:pt idx="4">
                  <c:v>5384</c:v>
                </c:pt>
                <c:pt idx="5">
                  <c:v>4267</c:v>
                </c:pt>
                <c:pt idx="6">
                  <c:v>4315</c:v>
                </c:pt>
                <c:pt idx="7">
                  <c:v>3028</c:v>
                </c:pt>
                <c:pt idx="8">
                  <c:v>3001</c:v>
                </c:pt>
                <c:pt idx="9">
                  <c:v>3795</c:v>
                </c:pt>
                <c:pt idx="10">
                  <c:v>2871</c:v>
                </c:pt>
                <c:pt idx="11">
                  <c:v>3510</c:v>
                </c:pt>
                <c:pt idx="12">
                  <c:v>4211</c:v>
                </c:pt>
                <c:pt idx="13">
                  <c:v>4090</c:v>
                </c:pt>
                <c:pt idx="14">
                  <c:v>3821</c:v>
                </c:pt>
                <c:pt idx="15">
                  <c:v>5276</c:v>
                </c:pt>
                <c:pt idx="16">
                  <c:v>4291</c:v>
                </c:pt>
                <c:pt idx="17">
                  <c:v>3927</c:v>
                </c:pt>
                <c:pt idx="18">
                  <c:v>9269</c:v>
                </c:pt>
                <c:pt idx="19">
                  <c:v>6553</c:v>
                </c:pt>
                <c:pt idx="20">
                  <c:v>1951</c:v>
                </c:pt>
                <c:pt idx="21">
                  <c:v>2285</c:v>
                </c:pt>
                <c:pt idx="22">
                  <c:v>2187</c:v>
                </c:pt>
                <c:pt idx="23">
                  <c:v>4211</c:v>
                </c:pt>
                <c:pt idx="24">
                  <c:v>4025</c:v>
                </c:pt>
                <c:pt idx="25">
                  <c:v>6299</c:v>
                </c:pt>
                <c:pt idx="26">
                  <c:v>5784</c:v>
                </c:pt>
                <c:pt idx="27">
                  <c:v>5857</c:v>
                </c:pt>
                <c:pt idx="28">
                  <c:v>8467</c:v>
                </c:pt>
                <c:pt idx="29">
                  <c:v>5391</c:v>
                </c:pt>
                <c:pt idx="30">
                  <c:v>4827</c:v>
                </c:pt>
                <c:pt idx="31">
                  <c:v>2925</c:v>
                </c:pt>
                <c:pt idx="32">
                  <c:v>3538</c:v>
                </c:pt>
                <c:pt idx="33">
                  <c:v>4946</c:v>
                </c:pt>
                <c:pt idx="34">
                  <c:v>10540</c:v>
                </c:pt>
                <c:pt idx="35">
                  <c:v>10439</c:v>
                </c:pt>
                <c:pt idx="36">
                  <c:v>14531</c:v>
                </c:pt>
                <c:pt idx="37">
                  <c:v>11139</c:v>
                </c:pt>
                <c:pt idx="38">
                  <c:v>5826</c:v>
                </c:pt>
                <c:pt idx="39">
                  <c:v>6775</c:v>
                </c:pt>
                <c:pt idx="40">
                  <c:v>23919</c:v>
                </c:pt>
                <c:pt idx="41">
                  <c:v>18183</c:v>
                </c:pt>
                <c:pt idx="42">
                  <c:v>10096</c:v>
                </c:pt>
                <c:pt idx="43">
                  <c:v>5232</c:v>
                </c:pt>
                <c:pt idx="44">
                  <c:v>3131</c:v>
                </c:pt>
                <c:pt idx="45">
                  <c:v>5542</c:v>
                </c:pt>
                <c:pt idx="46">
                  <c:v>5277</c:v>
                </c:pt>
                <c:pt idx="47">
                  <c:v>3504</c:v>
                </c:pt>
                <c:pt idx="48">
                  <c:v>5712</c:v>
                </c:pt>
                <c:pt idx="49">
                  <c:v>6973</c:v>
                </c:pt>
                <c:pt idx="50">
                  <c:v>2819</c:v>
                </c:pt>
                <c:pt idx="51">
                  <c:v>2734</c:v>
                </c:pt>
                <c:pt idx="52">
                  <c:v>5537</c:v>
                </c:pt>
                <c:pt idx="53">
                  <c:v>7066</c:v>
                </c:pt>
                <c:pt idx="54">
                  <c:v>4724</c:v>
                </c:pt>
                <c:pt idx="55">
                  <c:v>4090</c:v>
                </c:pt>
                <c:pt idx="56">
                  <c:v>26575</c:v>
                </c:pt>
                <c:pt idx="57">
                  <c:v>15539</c:v>
                </c:pt>
                <c:pt idx="58">
                  <c:v>7095</c:v>
                </c:pt>
                <c:pt idx="59">
                  <c:v>6222</c:v>
                </c:pt>
                <c:pt idx="60">
                  <c:v>21703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8DAC-40B6-8935-656A2451C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038984"/>
        <c:axId val="347039640"/>
      </c:lineChart>
      <c:catAx>
        <c:axId val="34703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9640"/>
        <c:crosses val="autoZero"/>
        <c:auto val="1"/>
        <c:lblAlgn val="ctr"/>
        <c:lblOffset val="100"/>
        <c:noMultiLvlLbl val="0"/>
      </c:catAx>
      <c:valAx>
        <c:axId val="34703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03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4744</c:v>
                </c:pt>
                <c:pt idx="1">
                  <c:v>8152</c:v>
                </c:pt>
                <c:pt idx="2">
                  <c:v>6968</c:v>
                </c:pt>
                <c:pt idx="3">
                  <c:v>14031</c:v>
                </c:pt>
                <c:pt idx="4">
                  <c:v>14667</c:v>
                </c:pt>
                <c:pt idx="5">
                  <c:v>10594</c:v>
                </c:pt>
                <c:pt idx="6">
                  <c:v>7709</c:v>
                </c:pt>
                <c:pt idx="7">
                  <c:v>6968</c:v>
                </c:pt>
                <c:pt idx="8">
                  <c:v>6889</c:v>
                </c:pt>
                <c:pt idx="9">
                  <c:v>22211</c:v>
                </c:pt>
                <c:pt idx="10">
                  <c:v>13424</c:v>
                </c:pt>
                <c:pt idx="11">
                  <c:v>14725</c:v>
                </c:pt>
                <c:pt idx="12">
                  <c:v>41717</c:v>
                </c:pt>
                <c:pt idx="13">
                  <c:v>19652</c:v>
                </c:pt>
                <c:pt idx="14">
                  <c:v>12562</c:v>
                </c:pt>
                <c:pt idx="15">
                  <c:v>11660</c:v>
                </c:pt>
                <c:pt idx="16">
                  <c:v>8994</c:v>
                </c:pt>
                <c:pt idx="17">
                  <c:v>18322</c:v>
                </c:pt>
                <c:pt idx="18">
                  <c:v>18260</c:v>
                </c:pt>
                <c:pt idx="19">
                  <c:v>11847</c:v>
                </c:pt>
                <c:pt idx="20">
                  <c:v>7375</c:v>
                </c:pt>
                <c:pt idx="21">
                  <c:v>7950</c:v>
                </c:pt>
                <c:pt idx="22">
                  <c:v>9820</c:v>
                </c:pt>
                <c:pt idx="23">
                  <c:v>10255</c:v>
                </c:pt>
                <c:pt idx="24">
                  <c:v>24028</c:v>
                </c:pt>
                <c:pt idx="25">
                  <c:v>18670</c:v>
                </c:pt>
                <c:pt idx="26">
                  <c:v>11248</c:v>
                </c:pt>
                <c:pt idx="27">
                  <c:v>10231</c:v>
                </c:pt>
                <c:pt idx="28">
                  <c:v>7479</c:v>
                </c:pt>
                <c:pt idx="29">
                  <c:v>7780</c:v>
                </c:pt>
                <c:pt idx="30">
                  <c:v>8155</c:v>
                </c:pt>
                <c:pt idx="31">
                  <c:v>9888</c:v>
                </c:pt>
                <c:pt idx="32">
                  <c:v>7213</c:v>
                </c:pt>
                <c:pt idx="33">
                  <c:v>6902</c:v>
                </c:pt>
                <c:pt idx="34">
                  <c:v>10568</c:v>
                </c:pt>
                <c:pt idx="35">
                  <c:v>6327</c:v>
                </c:pt>
                <c:pt idx="36">
                  <c:v>31181</c:v>
                </c:pt>
                <c:pt idx="37">
                  <c:v>12590</c:v>
                </c:pt>
                <c:pt idx="38">
                  <c:v>11952</c:v>
                </c:pt>
                <c:pt idx="39">
                  <c:v>9402</c:v>
                </c:pt>
                <c:pt idx="40">
                  <c:v>6945</c:v>
                </c:pt>
                <c:pt idx="41">
                  <c:v>23675</c:v>
                </c:pt>
                <c:pt idx="42">
                  <c:v>20629</c:v>
                </c:pt>
                <c:pt idx="43">
                  <c:v>8766</c:v>
                </c:pt>
                <c:pt idx="44">
                  <c:v>6539</c:v>
                </c:pt>
                <c:pt idx="45">
                  <c:v>8886</c:v>
                </c:pt>
                <c:pt idx="46">
                  <c:v>15592</c:v>
                </c:pt>
                <c:pt idx="47">
                  <c:v>8116</c:v>
                </c:pt>
                <c:pt idx="48">
                  <c:v>38390</c:v>
                </c:pt>
                <c:pt idx="49">
                  <c:v>189765</c:v>
                </c:pt>
                <c:pt idx="50">
                  <c:v>139198</c:v>
                </c:pt>
                <c:pt idx="51">
                  <c:v>49085</c:v>
                </c:pt>
                <c:pt idx="52">
                  <c:v>22540</c:v>
                </c:pt>
                <c:pt idx="53">
                  <c:v>33928</c:v>
                </c:pt>
                <c:pt idx="54">
                  <c:v>16730</c:v>
                </c:pt>
                <c:pt idx="55">
                  <c:v>10421</c:v>
                </c:pt>
                <c:pt idx="56">
                  <c:v>12825</c:v>
                </c:pt>
                <c:pt idx="57">
                  <c:v>16585</c:v>
                </c:pt>
                <c:pt idx="58">
                  <c:v>19499</c:v>
                </c:pt>
                <c:pt idx="59">
                  <c:v>14862</c:v>
                </c:pt>
                <c:pt idx="60">
                  <c:v>22330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C4-4115-9DCF-1545723250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11681</c:v>
                </c:pt>
                <c:pt idx="1">
                  <c:v>4664</c:v>
                </c:pt>
                <c:pt idx="2">
                  <c:v>2216</c:v>
                </c:pt>
                <c:pt idx="3">
                  <c:v>3099</c:v>
                </c:pt>
                <c:pt idx="4">
                  <c:v>6831</c:v>
                </c:pt>
                <c:pt idx="5">
                  <c:v>3996</c:v>
                </c:pt>
                <c:pt idx="6">
                  <c:v>6092</c:v>
                </c:pt>
                <c:pt idx="7">
                  <c:v>3532</c:v>
                </c:pt>
                <c:pt idx="8">
                  <c:v>3678</c:v>
                </c:pt>
                <c:pt idx="9">
                  <c:v>3493</c:v>
                </c:pt>
                <c:pt idx="10">
                  <c:v>4003</c:v>
                </c:pt>
                <c:pt idx="11">
                  <c:v>7755</c:v>
                </c:pt>
                <c:pt idx="12">
                  <c:v>7696</c:v>
                </c:pt>
                <c:pt idx="13">
                  <c:v>4112</c:v>
                </c:pt>
                <c:pt idx="14">
                  <c:v>3201</c:v>
                </c:pt>
                <c:pt idx="15">
                  <c:v>2285</c:v>
                </c:pt>
                <c:pt idx="16">
                  <c:v>4991</c:v>
                </c:pt>
                <c:pt idx="17">
                  <c:v>8452</c:v>
                </c:pt>
                <c:pt idx="18">
                  <c:v>3636</c:v>
                </c:pt>
                <c:pt idx="19">
                  <c:v>7641</c:v>
                </c:pt>
                <c:pt idx="20">
                  <c:v>4408</c:v>
                </c:pt>
                <c:pt idx="21">
                  <c:v>2079</c:v>
                </c:pt>
                <c:pt idx="22">
                  <c:v>3450</c:v>
                </c:pt>
                <c:pt idx="23">
                  <c:v>4259</c:v>
                </c:pt>
                <c:pt idx="24">
                  <c:v>6272</c:v>
                </c:pt>
                <c:pt idx="25">
                  <c:v>7647</c:v>
                </c:pt>
                <c:pt idx="26">
                  <c:v>8226</c:v>
                </c:pt>
                <c:pt idx="27">
                  <c:v>7504</c:v>
                </c:pt>
                <c:pt idx="28">
                  <c:v>6093</c:v>
                </c:pt>
                <c:pt idx="29">
                  <c:v>8383</c:v>
                </c:pt>
                <c:pt idx="30">
                  <c:v>8040</c:v>
                </c:pt>
                <c:pt idx="31">
                  <c:v>4785</c:v>
                </c:pt>
                <c:pt idx="32">
                  <c:v>4806</c:v>
                </c:pt>
                <c:pt idx="33">
                  <c:v>6654</c:v>
                </c:pt>
                <c:pt idx="34">
                  <c:v>5334</c:v>
                </c:pt>
                <c:pt idx="35">
                  <c:v>7264</c:v>
                </c:pt>
                <c:pt idx="36">
                  <c:v>12636</c:v>
                </c:pt>
                <c:pt idx="37">
                  <c:v>10815</c:v>
                </c:pt>
                <c:pt idx="38">
                  <c:v>5952</c:v>
                </c:pt>
                <c:pt idx="39">
                  <c:v>5061</c:v>
                </c:pt>
                <c:pt idx="40">
                  <c:v>7819</c:v>
                </c:pt>
                <c:pt idx="41">
                  <c:v>8893</c:v>
                </c:pt>
                <c:pt idx="42">
                  <c:v>7102</c:v>
                </c:pt>
                <c:pt idx="43">
                  <c:v>6445</c:v>
                </c:pt>
                <c:pt idx="44">
                  <c:v>12011</c:v>
                </c:pt>
                <c:pt idx="45">
                  <c:v>10497</c:v>
                </c:pt>
                <c:pt idx="46">
                  <c:v>6790</c:v>
                </c:pt>
                <c:pt idx="47">
                  <c:v>10791</c:v>
                </c:pt>
                <c:pt idx="48">
                  <c:v>23724</c:v>
                </c:pt>
                <c:pt idx="49">
                  <c:v>14592</c:v>
                </c:pt>
                <c:pt idx="50">
                  <c:v>7240</c:v>
                </c:pt>
                <c:pt idx="51">
                  <c:v>7367</c:v>
                </c:pt>
                <c:pt idx="52">
                  <c:v>5526</c:v>
                </c:pt>
                <c:pt idx="53">
                  <c:v>8625</c:v>
                </c:pt>
                <c:pt idx="54">
                  <c:v>8696</c:v>
                </c:pt>
                <c:pt idx="55">
                  <c:v>12000</c:v>
                </c:pt>
                <c:pt idx="56">
                  <c:v>9097</c:v>
                </c:pt>
                <c:pt idx="57">
                  <c:v>12414</c:v>
                </c:pt>
                <c:pt idx="58">
                  <c:v>18542</c:v>
                </c:pt>
                <c:pt idx="59">
                  <c:v>11883</c:v>
                </c:pt>
                <c:pt idx="60">
                  <c:v>9935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C4-4115-9DCF-1545723250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 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3428</c:v>
                </c:pt>
                <c:pt idx="1">
                  <c:v>1487</c:v>
                </c:pt>
                <c:pt idx="2">
                  <c:v>4880</c:v>
                </c:pt>
                <c:pt idx="3">
                  <c:v>4374</c:v>
                </c:pt>
                <c:pt idx="4">
                  <c:v>3365</c:v>
                </c:pt>
                <c:pt idx="5">
                  <c:v>2988</c:v>
                </c:pt>
                <c:pt idx="6">
                  <c:v>2933</c:v>
                </c:pt>
                <c:pt idx="7">
                  <c:v>2099</c:v>
                </c:pt>
                <c:pt idx="8">
                  <c:v>1245</c:v>
                </c:pt>
                <c:pt idx="9">
                  <c:v>6834</c:v>
                </c:pt>
                <c:pt idx="10">
                  <c:v>9277</c:v>
                </c:pt>
                <c:pt idx="11">
                  <c:v>10218</c:v>
                </c:pt>
                <c:pt idx="12">
                  <c:v>14404</c:v>
                </c:pt>
                <c:pt idx="13">
                  <c:v>8169</c:v>
                </c:pt>
                <c:pt idx="14">
                  <c:v>6632</c:v>
                </c:pt>
                <c:pt idx="15">
                  <c:v>7138</c:v>
                </c:pt>
                <c:pt idx="16">
                  <c:v>7981</c:v>
                </c:pt>
                <c:pt idx="17">
                  <c:v>9252</c:v>
                </c:pt>
                <c:pt idx="18">
                  <c:v>9979</c:v>
                </c:pt>
                <c:pt idx="19">
                  <c:v>15463</c:v>
                </c:pt>
                <c:pt idx="20">
                  <c:v>9166</c:v>
                </c:pt>
                <c:pt idx="21">
                  <c:v>7939</c:v>
                </c:pt>
                <c:pt idx="22">
                  <c:v>8565</c:v>
                </c:pt>
                <c:pt idx="23">
                  <c:v>7283</c:v>
                </c:pt>
                <c:pt idx="24">
                  <c:v>7967</c:v>
                </c:pt>
                <c:pt idx="25">
                  <c:v>7947</c:v>
                </c:pt>
                <c:pt idx="26">
                  <c:v>6980</c:v>
                </c:pt>
                <c:pt idx="27">
                  <c:v>4315</c:v>
                </c:pt>
                <c:pt idx="28">
                  <c:v>3136</c:v>
                </c:pt>
                <c:pt idx="29">
                  <c:v>2980</c:v>
                </c:pt>
                <c:pt idx="30">
                  <c:v>5764</c:v>
                </c:pt>
                <c:pt idx="31">
                  <c:v>4837</c:v>
                </c:pt>
                <c:pt idx="32">
                  <c:v>3122</c:v>
                </c:pt>
                <c:pt idx="33">
                  <c:v>3206</c:v>
                </c:pt>
                <c:pt idx="34">
                  <c:v>5589</c:v>
                </c:pt>
                <c:pt idx="35">
                  <c:v>4235</c:v>
                </c:pt>
                <c:pt idx="36">
                  <c:v>3720</c:v>
                </c:pt>
                <c:pt idx="37">
                  <c:v>7059</c:v>
                </c:pt>
                <c:pt idx="38">
                  <c:v>7152</c:v>
                </c:pt>
                <c:pt idx="39">
                  <c:v>5840</c:v>
                </c:pt>
                <c:pt idx="40">
                  <c:v>3696</c:v>
                </c:pt>
                <c:pt idx="41">
                  <c:v>3094</c:v>
                </c:pt>
                <c:pt idx="42">
                  <c:v>4496</c:v>
                </c:pt>
                <c:pt idx="43">
                  <c:v>2707</c:v>
                </c:pt>
                <c:pt idx="44">
                  <c:v>7330</c:v>
                </c:pt>
                <c:pt idx="45">
                  <c:v>7765</c:v>
                </c:pt>
                <c:pt idx="46">
                  <c:v>8490</c:v>
                </c:pt>
                <c:pt idx="47">
                  <c:v>5801</c:v>
                </c:pt>
                <c:pt idx="48">
                  <c:v>5968</c:v>
                </c:pt>
                <c:pt idx="49">
                  <c:v>6265</c:v>
                </c:pt>
                <c:pt idx="50">
                  <c:v>3601</c:v>
                </c:pt>
                <c:pt idx="51">
                  <c:v>3578</c:v>
                </c:pt>
                <c:pt idx="52">
                  <c:v>3150</c:v>
                </c:pt>
                <c:pt idx="53">
                  <c:v>8057</c:v>
                </c:pt>
                <c:pt idx="54">
                  <c:v>5861</c:v>
                </c:pt>
                <c:pt idx="55">
                  <c:v>5347</c:v>
                </c:pt>
                <c:pt idx="56">
                  <c:v>3010</c:v>
                </c:pt>
                <c:pt idx="57">
                  <c:v>5243</c:v>
                </c:pt>
                <c:pt idx="58">
                  <c:v>5340</c:v>
                </c:pt>
                <c:pt idx="59">
                  <c:v>7903</c:v>
                </c:pt>
                <c:pt idx="60">
                  <c:v>7456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C4-4115-9DCF-1545723250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hr1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835</c:v>
                </c:pt>
                <c:pt idx="1">
                  <c:v>1218</c:v>
                </c:pt>
                <c:pt idx="2">
                  <c:v>1673</c:v>
                </c:pt>
                <c:pt idx="3">
                  <c:v>1657</c:v>
                </c:pt>
                <c:pt idx="4">
                  <c:v>3314</c:v>
                </c:pt>
                <c:pt idx="5">
                  <c:v>2484</c:v>
                </c:pt>
                <c:pt idx="6">
                  <c:v>1907</c:v>
                </c:pt>
                <c:pt idx="7">
                  <c:v>1630</c:v>
                </c:pt>
                <c:pt idx="8">
                  <c:v>5362</c:v>
                </c:pt>
                <c:pt idx="9">
                  <c:v>5355</c:v>
                </c:pt>
                <c:pt idx="10">
                  <c:v>3010</c:v>
                </c:pt>
                <c:pt idx="11">
                  <c:v>6352</c:v>
                </c:pt>
                <c:pt idx="12">
                  <c:v>6484</c:v>
                </c:pt>
                <c:pt idx="13">
                  <c:v>3197</c:v>
                </c:pt>
                <c:pt idx="14">
                  <c:v>1100</c:v>
                </c:pt>
                <c:pt idx="15">
                  <c:v>2591</c:v>
                </c:pt>
                <c:pt idx="16">
                  <c:v>2884</c:v>
                </c:pt>
                <c:pt idx="17">
                  <c:v>2279</c:v>
                </c:pt>
                <c:pt idx="18">
                  <c:v>1820</c:v>
                </c:pt>
                <c:pt idx="19">
                  <c:v>4340</c:v>
                </c:pt>
                <c:pt idx="20">
                  <c:v>2144</c:v>
                </c:pt>
                <c:pt idx="21">
                  <c:v>1493</c:v>
                </c:pt>
                <c:pt idx="22">
                  <c:v>2115</c:v>
                </c:pt>
                <c:pt idx="23">
                  <c:v>2210</c:v>
                </c:pt>
                <c:pt idx="24">
                  <c:v>3063</c:v>
                </c:pt>
                <c:pt idx="25">
                  <c:v>2946</c:v>
                </c:pt>
                <c:pt idx="26">
                  <c:v>1928</c:v>
                </c:pt>
                <c:pt idx="27">
                  <c:v>942</c:v>
                </c:pt>
                <c:pt idx="28">
                  <c:v>567</c:v>
                </c:pt>
                <c:pt idx="29">
                  <c:v>2225</c:v>
                </c:pt>
                <c:pt idx="30">
                  <c:v>1935</c:v>
                </c:pt>
                <c:pt idx="31">
                  <c:v>2187</c:v>
                </c:pt>
                <c:pt idx="32">
                  <c:v>1114</c:v>
                </c:pt>
                <c:pt idx="33">
                  <c:v>1442</c:v>
                </c:pt>
                <c:pt idx="34">
                  <c:v>1011</c:v>
                </c:pt>
                <c:pt idx="35">
                  <c:v>736</c:v>
                </c:pt>
                <c:pt idx="36">
                  <c:v>2099</c:v>
                </c:pt>
                <c:pt idx="37">
                  <c:v>1711</c:v>
                </c:pt>
                <c:pt idx="38">
                  <c:v>1100</c:v>
                </c:pt>
                <c:pt idx="39">
                  <c:v>1408</c:v>
                </c:pt>
                <c:pt idx="40">
                  <c:v>1262</c:v>
                </c:pt>
                <c:pt idx="41">
                  <c:v>1941</c:v>
                </c:pt>
                <c:pt idx="42">
                  <c:v>1716</c:v>
                </c:pt>
                <c:pt idx="43">
                  <c:v>1311</c:v>
                </c:pt>
                <c:pt idx="44">
                  <c:v>3264</c:v>
                </c:pt>
                <c:pt idx="45">
                  <c:v>4332</c:v>
                </c:pt>
                <c:pt idx="46">
                  <c:v>3164</c:v>
                </c:pt>
                <c:pt idx="47">
                  <c:v>4307</c:v>
                </c:pt>
                <c:pt idx="48">
                  <c:v>3821</c:v>
                </c:pt>
                <c:pt idx="49">
                  <c:v>2424</c:v>
                </c:pt>
                <c:pt idx="50">
                  <c:v>1416</c:v>
                </c:pt>
                <c:pt idx="51">
                  <c:v>2784</c:v>
                </c:pt>
                <c:pt idx="52">
                  <c:v>2178</c:v>
                </c:pt>
                <c:pt idx="53">
                  <c:v>3560</c:v>
                </c:pt>
                <c:pt idx="54">
                  <c:v>3010</c:v>
                </c:pt>
                <c:pt idx="55">
                  <c:v>1580</c:v>
                </c:pt>
                <c:pt idx="56">
                  <c:v>2240</c:v>
                </c:pt>
                <c:pt idx="57">
                  <c:v>3010</c:v>
                </c:pt>
                <c:pt idx="58">
                  <c:v>4135</c:v>
                </c:pt>
                <c:pt idx="59">
                  <c:v>3751</c:v>
                </c:pt>
                <c:pt idx="60">
                  <c:v>3094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C4-4115-9DCF-1545723250E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hr-iNFO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2549</c:v>
                </c:pt>
                <c:pt idx="1">
                  <c:v>3439</c:v>
                </c:pt>
                <c:pt idx="2">
                  <c:v>3319</c:v>
                </c:pt>
                <c:pt idx="3">
                  <c:v>3893</c:v>
                </c:pt>
                <c:pt idx="4">
                  <c:v>5147</c:v>
                </c:pt>
                <c:pt idx="5">
                  <c:v>2535</c:v>
                </c:pt>
                <c:pt idx="6">
                  <c:v>1951</c:v>
                </c:pt>
                <c:pt idx="7">
                  <c:v>903</c:v>
                </c:pt>
                <c:pt idx="8">
                  <c:v>934</c:v>
                </c:pt>
                <c:pt idx="9">
                  <c:v>1048</c:v>
                </c:pt>
                <c:pt idx="10">
                  <c:v>2231</c:v>
                </c:pt>
                <c:pt idx="11">
                  <c:v>1266</c:v>
                </c:pt>
                <c:pt idx="12">
                  <c:v>1890</c:v>
                </c:pt>
                <c:pt idx="13">
                  <c:v>1189</c:v>
                </c:pt>
                <c:pt idx="14">
                  <c:v>615</c:v>
                </c:pt>
                <c:pt idx="15">
                  <c:v>1779</c:v>
                </c:pt>
                <c:pt idx="16">
                  <c:v>1218</c:v>
                </c:pt>
                <c:pt idx="17">
                  <c:v>1639</c:v>
                </c:pt>
                <c:pt idx="18">
                  <c:v>918</c:v>
                </c:pt>
                <c:pt idx="19">
                  <c:v>1063</c:v>
                </c:pt>
                <c:pt idx="20">
                  <c:v>636</c:v>
                </c:pt>
                <c:pt idx="21">
                  <c:v>879</c:v>
                </c:pt>
                <c:pt idx="22">
                  <c:v>1245</c:v>
                </c:pt>
                <c:pt idx="23">
                  <c:v>1061</c:v>
                </c:pt>
                <c:pt idx="24">
                  <c:v>852</c:v>
                </c:pt>
                <c:pt idx="25">
                  <c:v>1426</c:v>
                </c:pt>
                <c:pt idx="26">
                  <c:v>1292</c:v>
                </c:pt>
                <c:pt idx="27">
                  <c:v>721</c:v>
                </c:pt>
                <c:pt idx="28">
                  <c:v>699</c:v>
                </c:pt>
                <c:pt idx="29">
                  <c:v>710</c:v>
                </c:pt>
                <c:pt idx="30">
                  <c:v>330</c:v>
                </c:pt>
                <c:pt idx="31">
                  <c:v>979</c:v>
                </c:pt>
                <c:pt idx="32">
                  <c:v>1400</c:v>
                </c:pt>
                <c:pt idx="33">
                  <c:v>1737</c:v>
                </c:pt>
                <c:pt idx="34">
                  <c:v>588</c:v>
                </c:pt>
                <c:pt idx="35">
                  <c:v>324</c:v>
                </c:pt>
                <c:pt idx="36">
                  <c:v>1398</c:v>
                </c:pt>
                <c:pt idx="37">
                  <c:v>1588</c:v>
                </c:pt>
                <c:pt idx="38">
                  <c:v>1691</c:v>
                </c:pt>
                <c:pt idx="39">
                  <c:v>1212</c:v>
                </c:pt>
                <c:pt idx="40">
                  <c:v>2147</c:v>
                </c:pt>
                <c:pt idx="41">
                  <c:v>1074</c:v>
                </c:pt>
                <c:pt idx="42">
                  <c:v>546</c:v>
                </c:pt>
                <c:pt idx="43">
                  <c:v>1166</c:v>
                </c:pt>
                <c:pt idx="44">
                  <c:v>448</c:v>
                </c:pt>
                <c:pt idx="45">
                  <c:v>958</c:v>
                </c:pt>
                <c:pt idx="46">
                  <c:v>1448</c:v>
                </c:pt>
                <c:pt idx="47">
                  <c:v>1426</c:v>
                </c:pt>
                <c:pt idx="48">
                  <c:v>1489</c:v>
                </c:pt>
                <c:pt idx="49">
                  <c:v>2328</c:v>
                </c:pt>
                <c:pt idx="50">
                  <c:v>1269</c:v>
                </c:pt>
                <c:pt idx="51">
                  <c:v>2354</c:v>
                </c:pt>
                <c:pt idx="52">
                  <c:v>2130</c:v>
                </c:pt>
                <c:pt idx="53">
                  <c:v>1813</c:v>
                </c:pt>
                <c:pt idx="54">
                  <c:v>1468</c:v>
                </c:pt>
                <c:pt idx="55">
                  <c:v>1655</c:v>
                </c:pt>
                <c:pt idx="56">
                  <c:v>1234</c:v>
                </c:pt>
                <c:pt idx="57">
                  <c:v>2552</c:v>
                </c:pt>
                <c:pt idx="58">
                  <c:v>4165</c:v>
                </c:pt>
                <c:pt idx="59">
                  <c:v>3345</c:v>
                </c:pt>
                <c:pt idx="60">
                  <c:v>2044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C4-4115-9DCF-1545723250E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hr4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620</c:v>
                </c:pt>
                <c:pt idx="1">
                  <c:v>277</c:v>
                </c:pt>
                <c:pt idx="2">
                  <c:v>903</c:v>
                </c:pt>
                <c:pt idx="3">
                  <c:v>600</c:v>
                </c:pt>
                <c:pt idx="4">
                  <c:v>512</c:v>
                </c:pt>
                <c:pt idx="5">
                  <c:v>426</c:v>
                </c:pt>
                <c:pt idx="6">
                  <c:v>556</c:v>
                </c:pt>
                <c:pt idx="7">
                  <c:v>366</c:v>
                </c:pt>
                <c:pt idx="8">
                  <c:v>400</c:v>
                </c:pt>
                <c:pt idx="9">
                  <c:v>488</c:v>
                </c:pt>
                <c:pt idx="10">
                  <c:v>855</c:v>
                </c:pt>
                <c:pt idx="11">
                  <c:v>687</c:v>
                </c:pt>
                <c:pt idx="12">
                  <c:v>588</c:v>
                </c:pt>
                <c:pt idx="13">
                  <c:v>445</c:v>
                </c:pt>
                <c:pt idx="14">
                  <c:v>383</c:v>
                </c:pt>
                <c:pt idx="15">
                  <c:v>595</c:v>
                </c:pt>
                <c:pt idx="16">
                  <c:v>495</c:v>
                </c:pt>
                <c:pt idx="17">
                  <c:v>486</c:v>
                </c:pt>
                <c:pt idx="18">
                  <c:v>431</c:v>
                </c:pt>
                <c:pt idx="19">
                  <c:v>280</c:v>
                </c:pt>
                <c:pt idx="20">
                  <c:v>1311</c:v>
                </c:pt>
                <c:pt idx="21">
                  <c:v>903</c:v>
                </c:pt>
                <c:pt idx="22">
                  <c:v>875</c:v>
                </c:pt>
                <c:pt idx="23">
                  <c:v>347</c:v>
                </c:pt>
                <c:pt idx="24">
                  <c:v>646</c:v>
                </c:pt>
                <c:pt idx="25">
                  <c:v>825</c:v>
                </c:pt>
                <c:pt idx="26">
                  <c:v>730</c:v>
                </c:pt>
                <c:pt idx="27">
                  <c:v>687</c:v>
                </c:pt>
                <c:pt idx="28">
                  <c:v>1198</c:v>
                </c:pt>
                <c:pt idx="29">
                  <c:v>782</c:v>
                </c:pt>
                <c:pt idx="30">
                  <c:v>428</c:v>
                </c:pt>
                <c:pt idx="31">
                  <c:v>583</c:v>
                </c:pt>
                <c:pt idx="32">
                  <c:v>506</c:v>
                </c:pt>
                <c:pt idx="33">
                  <c:v>778</c:v>
                </c:pt>
                <c:pt idx="34">
                  <c:v>886</c:v>
                </c:pt>
                <c:pt idx="35">
                  <c:v>534</c:v>
                </c:pt>
                <c:pt idx="36">
                  <c:v>605</c:v>
                </c:pt>
                <c:pt idx="37">
                  <c:v>422</c:v>
                </c:pt>
                <c:pt idx="38">
                  <c:v>369</c:v>
                </c:pt>
                <c:pt idx="39">
                  <c:v>465</c:v>
                </c:pt>
                <c:pt idx="40">
                  <c:v>493</c:v>
                </c:pt>
                <c:pt idx="41">
                  <c:v>400</c:v>
                </c:pt>
                <c:pt idx="42">
                  <c:v>429</c:v>
                </c:pt>
                <c:pt idx="43">
                  <c:v>459</c:v>
                </c:pt>
                <c:pt idx="44">
                  <c:v>943</c:v>
                </c:pt>
                <c:pt idx="45">
                  <c:v>560</c:v>
                </c:pt>
                <c:pt idx="46">
                  <c:v>547</c:v>
                </c:pt>
                <c:pt idx="47">
                  <c:v>685</c:v>
                </c:pt>
                <c:pt idx="48">
                  <c:v>1107</c:v>
                </c:pt>
                <c:pt idx="49">
                  <c:v>760</c:v>
                </c:pt>
                <c:pt idx="50">
                  <c:v>355</c:v>
                </c:pt>
                <c:pt idx="51">
                  <c:v>620</c:v>
                </c:pt>
                <c:pt idx="52">
                  <c:v>1162</c:v>
                </c:pt>
                <c:pt idx="53">
                  <c:v>727</c:v>
                </c:pt>
                <c:pt idx="54">
                  <c:v>1202</c:v>
                </c:pt>
                <c:pt idx="55">
                  <c:v>1466</c:v>
                </c:pt>
                <c:pt idx="56">
                  <c:v>1013</c:v>
                </c:pt>
                <c:pt idx="57">
                  <c:v>1418</c:v>
                </c:pt>
                <c:pt idx="58">
                  <c:v>1110</c:v>
                </c:pt>
                <c:pt idx="59">
                  <c:v>1664</c:v>
                </c:pt>
                <c:pt idx="60">
                  <c:v>4075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C4-4115-9DCF-1545723250E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hr2-kultur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40</c:v>
                </c:pt>
                <c:pt idx="1">
                  <c:v>1284</c:v>
                </c:pt>
                <c:pt idx="2">
                  <c:v>620</c:v>
                </c:pt>
                <c:pt idx="3">
                  <c:v>310</c:v>
                </c:pt>
                <c:pt idx="4">
                  <c:v>218</c:v>
                </c:pt>
                <c:pt idx="5">
                  <c:v>202</c:v>
                </c:pt>
                <c:pt idx="6">
                  <c:v>77</c:v>
                </c:pt>
                <c:pt idx="7">
                  <c:v>68</c:v>
                </c:pt>
                <c:pt idx="8">
                  <c:v>324</c:v>
                </c:pt>
                <c:pt idx="9">
                  <c:v>252</c:v>
                </c:pt>
                <c:pt idx="10">
                  <c:v>290</c:v>
                </c:pt>
                <c:pt idx="11">
                  <c:v>258</c:v>
                </c:pt>
                <c:pt idx="12">
                  <c:v>248</c:v>
                </c:pt>
                <c:pt idx="13">
                  <c:v>195</c:v>
                </c:pt>
                <c:pt idx="14">
                  <c:v>355</c:v>
                </c:pt>
                <c:pt idx="15">
                  <c:v>125</c:v>
                </c:pt>
                <c:pt idx="16">
                  <c:v>242</c:v>
                </c:pt>
                <c:pt idx="17">
                  <c:v>142</c:v>
                </c:pt>
                <c:pt idx="18">
                  <c:v>78</c:v>
                </c:pt>
                <c:pt idx="19">
                  <c:v>92</c:v>
                </c:pt>
                <c:pt idx="20">
                  <c:v>75</c:v>
                </c:pt>
                <c:pt idx="21">
                  <c:v>105</c:v>
                </c:pt>
                <c:pt idx="22">
                  <c:v>375</c:v>
                </c:pt>
                <c:pt idx="23">
                  <c:v>96</c:v>
                </c:pt>
                <c:pt idx="24">
                  <c:v>144</c:v>
                </c:pt>
                <c:pt idx="25">
                  <c:v>176</c:v>
                </c:pt>
                <c:pt idx="26">
                  <c:v>107</c:v>
                </c:pt>
                <c:pt idx="27">
                  <c:v>42</c:v>
                </c:pt>
                <c:pt idx="28">
                  <c:v>85</c:v>
                </c:pt>
                <c:pt idx="29">
                  <c:v>154</c:v>
                </c:pt>
                <c:pt idx="30">
                  <c:v>213</c:v>
                </c:pt>
                <c:pt idx="31">
                  <c:v>250</c:v>
                </c:pt>
                <c:pt idx="32">
                  <c:v>219</c:v>
                </c:pt>
                <c:pt idx="33">
                  <c:v>201</c:v>
                </c:pt>
                <c:pt idx="34">
                  <c:v>162</c:v>
                </c:pt>
                <c:pt idx="35">
                  <c:v>97</c:v>
                </c:pt>
                <c:pt idx="36">
                  <c:v>186</c:v>
                </c:pt>
                <c:pt idx="37">
                  <c:v>86</c:v>
                </c:pt>
                <c:pt idx="38">
                  <c:v>82</c:v>
                </c:pt>
                <c:pt idx="39">
                  <c:v>287</c:v>
                </c:pt>
                <c:pt idx="40">
                  <c:v>287</c:v>
                </c:pt>
                <c:pt idx="41">
                  <c:v>88</c:v>
                </c:pt>
                <c:pt idx="42">
                  <c:v>234</c:v>
                </c:pt>
                <c:pt idx="43">
                  <c:v>203</c:v>
                </c:pt>
                <c:pt idx="44">
                  <c:v>184</c:v>
                </c:pt>
                <c:pt idx="45">
                  <c:v>184</c:v>
                </c:pt>
                <c:pt idx="46">
                  <c:v>90</c:v>
                </c:pt>
                <c:pt idx="47">
                  <c:v>87</c:v>
                </c:pt>
                <c:pt idx="48">
                  <c:v>103</c:v>
                </c:pt>
                <c:pt idx="49">
                  <c:v>335</c:v>
                </c:pt>
                <c:pt idx="50">
                  <c:v>632</c:v>
                </c:pt>
                <c:pt idx="51">
                  <c:v>170</c:v>
                </c:pt>
                <c:pt idx="52">
                  <c:v>92</c:v>
                </c:pt>
                <c:pt idx="53">
                  <c:v>51</c:v>
                </c:pt>
                <c:pt idx="54">
                  <c:v>132</c:v>
                </c:pt>
                <c:pt idx="55">
                  <c:v>84</c:v>
                </c:pt>
                <c:pt idx="56">
                  <c:v>32</c:v>
                </c:pt>
                <c:pt idx="57">
                  <c:v>104</c:v>
                </c:pt>
                <c:pt idx="58">
                  <c:v>77</c:v>
                </c:pt>
                <c:pt idx="59">
                  <c:v>34</c:v>
                </c:pt>
                <c:pt idx="60">
                  <c:v>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AC4-4115-9DCF-1545723250E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17897</c:v>
                </c:pt>
                <c:pt idx="1">
                  <c:v>21024</c:v>
                </c:pt>
                <c:pt idx="2">
                  <c:v>15698</c:v>
                </c:pt>
                <c:pt idx="3">
                  <c:v>32650</c:v>
                </c:pt>
                <c:pt idx="4">
                  <c:v>25946</c:v>
                </c:pt>
                <c:pt idx="5">
                  <c:v>24426</c:v>
                </c:pt>
                <c:pt idx="6">
                  <c:v>16324</c:v>
                </c:pt>
                <c:pt idx="7">
                  <c:v>10552</c:v>
                </c:pt>
                <c:pt idx="8">
                  <c:v>11218</c:v>
                </c:pt>
                <c:pt idx="9">
                  <c:v>20793</c:v>
                </c:pt>
                <c:pt idx="10">
                  <c:v>10582</c:v>
                </c:pt>
                <c:pt idx="11">
                  <c:v>12568</c:v>
                </c:pt>
                <c:pt idx="12">
                  <c:v>42087</c:v>
                </c:pt>
                <c:pt idx="13">
                  <c:v>21718</c:v>
                </c:pt>
                <c:pt idx="14">
                  <c:v>18219</c:v>
                </c:pt>
                <c:pt idx="15">
                  <c:v>20728</c:v>
                </c:pt>
                <c:pt idx="16">
                  <c:v>14884</c:v>
                </c:pt>
                <c:pt idx="17">
                  <c:v>16168</c:v>
                </c:pt>
                <c:pt idx="18">
                  <c:v>12487</c:v>
                </c:pt>
                <c:pt idx="19">
                  <c:v>9874</c:v>
                </c:pt>
                <c:pt idx="20">
                  <c:v>24936</c:v>
                </c:pt>
                <c:pt idx="21">
                  <c:v>103967</c:v>
                </c:pt>
                <c:pt idx="22">
                  <c:v>71936</c:v>
                </c:pt>
                <c:pt idx="23">
                  <c:v>64128</c:v>
                </c:pt>
                <c:pt idx="24">
                  <c:v>66763</c:v>
                </c:pt>
                <c:pt idx="25">
                  <c:v>52650</c:v>
                </c:pt>
                <c:pt idx="26">
                  <c:v>46080</c:v>
                </c:pt>
                <c:pt idx="27">
                  <c:v>32165</c:v>
                </c:pt>
                <c:pt idx="28">
                  <c:v>32731</c:v>
                </c:pt>
                <c:pt idx="29">
                  <c:v>38661</c:v>
                </c:pt>
                <c:pt idx="30">
                  <c:v>52297</c:v>
                </c:pt>
                <c:pt idx="31">
                  <c:v>31365</c:v>
                </c:pt>
                <c:pt idx="32">
                  <c:v>28689</c:v>
                </c:pt>
                <c:pt idx="33">
                  <c:v>36499</c:v>
                </c:pt>
                <c:pt idx="34">
                  <c:v>27259</c:v>
                </c:pt>
                <c:pt idx="35">
                  <c:v>19714</c:v>
                </c:pt>
                <c:pt idx="36">
                  <c:v>28966</c:v>
                </c:pt>
                <c:pt idx="37">
                  <c:v>21144</c:v>
                </c:pt>
                <c:pt idx="38">
                  <c:v>24623</c:v>
                </c:pt>
                <c:pt idx="39">
                  <c:v>28669</c:v>
                </c:pt>
                <c:pt idx="40">
                  <c:v>21409</c:v>
                </c:pt>
                <c:pt idx="41">
                  <c:v>54257</c:v>
                </c:pt>
                <c:pt idx="42">
                  <c:v>77768</c:v>
                </c:pt>
                <c:pt idx="43">
                  <c:v>43322</c:v>
                </c:pt>
                <c:pt idx="44">
                  <c:v>31976</c:v>
                </c:pt>
                <c:pt idx="45">
                  <c:v>26014</c:v>
                </c:pt>
                <c:pt idx="46">
                  <c:v>32805</c:v>
                </c:pt>
                <c:pt idx="47">
                  <c:v>25197</c:v>
                </c:pt>
                <c:pt idx="48">
                  <c:v>47736</c:v>
                </c:pt>
                <c:pt idx="49">
                  <c:v>73613</c:v>
                </c:pt>
                <c:pt idx="50">
                  <c:v>59116</c:v>
                </c:pt>
                <c:pt idx="51">
                  <c:v>42651</c:v>
                </c:pt>
                <c:pt idx="52">
                  <c:v>26362</c:v>
                </c:pt>
                <c:pt idx="53">
                  <c:v>54407</c:v>
                </c:pt>
                <c:pt idx="54">
                  <c:v>27491</c:v>
                </c:pt>
                <c:pt idx="55">
                  <c:v>16476</c:v>
                </c:pt>
                <c:pt idx="56">
                  <c:v>22480</c:v>
                </c:pt>
                <c:pt idx="57">
                  <c:v>20794</c:v>
                </c:pt>
                <c:pt idx="58">
                  <c:v>29803</c:v>
                </c:pt>
                <c:pt idx="59">
                  <c:v>18496</c:v>
                </c:pt>
                <c:pt idx="60">
                  <c:v>29599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AC4-4115-9DCF-1545723250E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Plusminus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139</c:v>
                </c:pt>
                <c:pt idx="1">
                  <c:v>529</c:v>
                </c:pt>
                <c:pt idx="2">
                  <c:v>834</c:v>
                </c:pt>
                <c:pt idx="3">
                  <c:v>713</c:v>
                </c:pt>
                <c:pt idx="4">
                  <c:v>408</c:v>
                </c:pt>
                <c:pt idx="5">
                  <c:v>309</c:v>
                </c:pt>
                <c:pt idx="6">
                  <c:v>430</c:v>
                </c:pt>
                <c:pt idx="7">
                  <c:v>223</c:v>
                </c:pt>
                <c:pt idx="8">
                  <c:v>252</c:v>
                </c:pt>
                <c:pt idx="9">
                  <c:v>156</c:v>
                </c:pt>
                <c:pt idx="10">
                  <c:v>759</c:v>
                </c:pt>
                <c:pt idx="11">
                  <c:v>550</c:v>
                </c:pt>
                <c:pt idx="12">
                  <c:v>1541</c:v>
                </c:pt>
                <c:pt idx="13">
                  <c:v>1428</c:v>
                </c:pt>
                <c:pt idx="14">
                  <c:v>1462</c:v>
                </c:pt>
                <c:pt idx="15">
                  <c:v>397</c:v>
                </c:pt>
                <c:pt idx="16">
                  <c:v>131</c:v>
                </c:pt>
                <c:pt idx="17">
                  <c:v>87</c:v>
                </c:pt>
                <c:pt idx="18">
                  <c:v>35</c:v>
                </c:pt>
                <c:pt idx="19">
                  <c:v>28</c:v>
                </c:pt>
                <c:pt idx="20">
                  <c:v>23</c:v>
                </c:pt>
                <c:pt idx="21">
                  <c:v>41</c:v>
                </c:pt>
                <c:pt idx="22">
                  <c:v>232</c:v>
                </c:pt>
                <c:pt idx="23">
                  <c:v>409</c:v>
                </c:pt>
                <c:pt idx="24">
                  <c:v>751</c:v>
                </c:pt>
                <c:pt idx="25">
                  <c:v>1093</c:v>
                </c:pt>
                <c:pt idx="26">
                  <c:v>306</c:v>
                </c:pt>
                <c:pt idx="27">
                  <c:v>117</c:v>
                </c:pt>
                <c:pt idx="28">
                  <c:v>85</c:v>
                </c:pt>
                <c:pt idx="29">
                  <c:v>300</c:v>
                </c:pt>
                <c:pt idx="30">
                  <c:v>160</c:v>
                </c:pt>
                <c:pt idx="31">
                  <c:v>750</c:v>
                </c:pt>
                <c:pt idx="32">
                  <c:v>407</c:v>
                </c:pt>
                <c:pt idx="33">
                  <c:v>846</c:v>
                </c:pt>
                <c:pt idx="34">
                  <c:v>440</c:v>
                </c:pt>
                <c:pt idx="35">
                  <c:v>461</c:v>
                </c:pt>
                <c:pt idx="36">
                  <c:v>267</c:v>
                </c:pt>
                <c:pt idx="37">
                  <c:v>3365</c:v>
                </c:pt>
                <c:pt idx="38">
                  <c:v>3428</c:v>
                </c:pt>
                <c:pt idx="39">
                  <c:v>2559</c:v>
                </c:pt>
                <c:pt idx="40">
                  <c:v>2753</c:v>
                </c:pt>
                <c:pt idx="41">
                  <c:v>2338</c:v>
                </c:pt>
                <c:pt idx="42">
                  <c:v>2264</c:v>
                </c:pt>
                <c:pt idx="43">
                  <c:v>1422</c:v>
                </c:pt>
                <c:pt idx="44">
                  <c:v>850</c:v>
                </c:pt>
                <c:pt idx="45">
                  <c:v>526</c:v>
                </c:pt>
                <c:pt idx="46">
                  <c:v>275</c:v>
                </c:pt>
                <c:pt idx="47">
                  <c:v>183</c:v>
                </c:pt>
                <c:pt idx="48">
                  <c:v>214</c:v>
                </c:pt>
                <c:pt idx="49">
                  <c:v>260</c:v>
                </c:pt>
                <c:pt idx="50">
                  <c:v>239</c:v>
                </c:pt>
                <c:pt idx="51">
                  <c:v>230</c:v>
                </c:pt>
                <c:pt idx="52">
                  <c:v>3117</c:v>
                </c:pt>
                <c:pt idx="53">
                  <c:v>1324</c:v>
                </c:pt>
                <c:pt idx="54">
                  <c:v>591</c:v>
                </c:pt>
                <c:pt idx="55">
                  <c:v>468</c:v>
                </c:pt>
                <c:pt idx="56">
                  <c:v>538</c:v>
                </c:pt>
                <c:pt idx="57">
                  <c:v>569</c:v>
                </c:pt>
                <c:pt idx="58">
                  <c:v>749</c:v>
                </c:pt>
                <c:pt idx="59">
                  <c:v>1784</c:v>
                </c:pt>
                <c:pt idx="60">
                  <c:v>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AC4-4115-9DCF-1545723250E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hr-fernsehen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1054</c:v>
                </c:pt>
                <c:pt idx="1">
                  <c:v>1394</c:v>
                </c:pt>
                <c:pt idx="2">
                  <c:v>4664</c:v>
                </c:pt>
                <c:pt idx="3">
                  <c:v>6256</c:v>
                </c:pt>
                <c:pt idx="4">
                  <c:v>8107</c:v>
                </c:pt>
                <c:pt idx="5">
                  <c:v>3136</c:v>
                </c:pt>
                <c:pt idx="6">
                  <c:v>1977</c:v>
                </c:pt>
                <c:pt idx="7">
                  <c:v>1925</c:v>
                </c:pt>
                <c:pt idx="8">
                  <c:v>7114</c:v>
                </c:pt>
                <c:pt idx="9">
                  <c:v>10217</c:v>
                </c:pt>
                <c:pt idx="10">
                  <c:v>12437</c:v>
                </c:pt>
                <c:pt idx="11">
                  <c:v>13080</c:v>
                </c:pt>
                <c:pt idx="12">
                  <c:v>7862</c:v>
                </c:pt>
                <c:pt idx="13">
                  <c:v>5401</c:v>
                </c:pt>
                <c:pt idx="14">
                  <c:v>5358</c:v>
                </c:pt>
                <c:pt idx="15">
                  <c:v>10350</c:v>
                </c:pt>
                <c:pt idx="16">
                  <c:v>9849</c:v>
                </c:pt>
                <c:pt idx="17">
                  <c:v>12692</c:v>
                </c:pt>
                <c:pt idx="18">
                  <c:v>6772</c:v>
                </c:pt>
                <c:pt idx="19">
                  <c:v>4180</c:v>
                </c:pt>
                <c:pt idx="20">
                  <c:v>4082</c:v>
                </c:pt>
                <c:pt idx="21">
                  <c:v>4219</c:v>
                </c:pt>
                <c:pt idx="22">
                  <c:v>2474</c:v>
                </c:pt>
                <c:pt idx="23">
                  <c:v>2074</c:v>
                </c:pt>
                <c:pt idx="24">
                  <c:v>2531</c:v>
                </c:pt>
                <c:pt idx="25">
                  <c:v>4315</c:v>
                </c:pt>
                <c:pt idx="26">
                  <c:v>4180</c:v>
                </c:pt>
                <c:pt idx="27">
                  <c:v>2167</c:v>
                </c:pt>
                <c:pt idx="28">
                  <c:v>1943</c:v>
                </c:pt>
                <c:pt idx="29">
                  <c:v>2609</c:v>
                </c:pt>
                <c:pt idx="30">
                  <c:v>9438</c:v>
                </c:pt>
                <c:pt idx="31">
                  <c:v>4443</c:v>
                </c:pt>
                <c:pt idx="32">
                  <c:v>4324</c:v>
                </c:pt>
                <c:pt idx="33">
                  <c:v>2528</c:v>
                </c:pt>
                <c:pt idx="34">
                  <c:v>1867</c:v>
                </c:pt>
                <c:pt idx="35">
                  <c:v>3274</c:v>
                </c:pt>
                <c:pt idx="36">
                  <c:v>2942</c:v>
                </c:pt>
                <c:pt idx="37">
                  <c:v>1460</c:v>
                </c:pt>
                <c:pt idx="38">
                  <c:v>1041</c:v>
                </c:pt>
                <c:pt idx="39">
                  <c:v>1988</c:v>
                </c:pt>
                <c:pt idx="40">
                  <c:v>2261</c:v>
                </c:pt>
                <c:pt idx="41">
                  <c:v>2049</c:v>
                </c:pt>
                <c:pt idx="42">
                  <c:v>2627</c:v>
                </c:pt>
                <c:pt idx="43">
                  <c:v>2222</c:v>
                </c:pt>
                <c:pt idx="44">
                  <c:v>1842</c:v>
                </c:pt>
                <c:pt idx="45">
                  <c:v>1522</c:v>
                </c:pt>
                <c:pt idx="46">
                  <c:v>3355</c:v>
                </c:pt>
                <c:pt idx="47">
                  <c:v>3304</c:v>
                </c:pt>
                <c:pt idx="48">
                  <c:v>5365</c:v>
                </c:pt>
                <c:pt idx="49">
                  <c:v>15487</c:v>
                </c:pt>
                <c:pt idx="50">
                  <c:v>5969</c:v>
                </c:pt>
                <c:pt idx="51">
                  <c:v>2912</c:v>
                </c:pt>
                <c:pt idx="52">
                  <c:v>10321</c:v>
                </c:pt>
                <c:pt idx="53">
                  <c:v>10455</c:v>
                </c:pt>
                <c:pt idx="54">
                  <c:v>5248</c:v>
                </c:pt>
                <c:pt idx="55">
                  <c:v>3515</c:v>
                </c:pt>
                <c:pt idx="56">
                  <c:v>3532</c:v>
                </c:pt>
                <c:pt idx="57">
                  <c:v>4017</c:v>
                </c:pt>
                <c:pt idx="58">
                  <c:v>3690</c:v>
                </c:pt>
                <c:pt idx="59">
                  <c:v>2839</c:v>
                </c:pt>
                <c:pt idx="60">
                  <c:v>2859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AC4-4115-9DCF-1545723250E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17317</c:v>
                </c:pt>
                <c:pt idx="1">
                  <c:v>16311</c:v>
                </c:pt>
                <c:pt idx="2">
                  <c:v>12674</c:v>
                </c:pt>
                <c:pt idx="3">
                  <c:v>12986</c:v>
                </c:pt>
                <c:pt idx="4">
                  <c:v>12085</c:v>
                </c:pt>
                <c:pt idx="5">
                  <c:v>10505</c:v>
                </c:pt>
                <c:pt idx="6">
                  <c:v>6748</c:v>
                </c:pt>
                <c:pt idx="7">
                  <c:v>5637</c:v>
                </c:pt>
                <c:pt idx="8">
                  <c:v>9873</c:v>
                </c:pt>
                <c:pt idx="9">
                  <c:v>23594</c:v>
                </c:pt>
                <c:pt idx="10">
                  <c:v>27502</c:v>
                </c:pt>
                <c:pt idx="11">
                  <c:v>18835</c:v>
                </c:pt>
                <c:pt idx="12">
                  <c:v>16464</c:v>
                </c:pt>
                <c:pt idx="13">
                  <c:v>12521</c:v>
                </c:pt>
                <c:pt idx="14">
                  <c:v>10626</c:v>
                </c:pt>
                <c:pt idx="15">
                  <c:v>16409</c:v>
                </c:pt>
                <c:pt idx="16">
                  <c:v>15839</c:v>
                </c:pt>
                <c:pt idx="17">
                  <c:v>15647</c:v>
                </c:pt>
                <c:pt idx="18">
                  <c:v>13171</c:v>
                </c:pt>
                <c:pt idx="19">
                  <c:v>12321</c:v>
                </c:pt>
                <c:pt idx="20">
                  <c:v>10036</c:v>
                </c:pt>
                <c:pt idx="21">
                  <c:v>8557</c:v>
                </c:pt>
                <c:pt idx="22">
                  <c:v>15701</c:v>
                </c:pt>
                <c:pt idx="23">
                  <c:v>10013</c:v>
                </c:pt>
                <c:pt idx="24">
                  <c:v>11494</c:v>
                </c:pt>
                <c:pt idx="25">
                  <c:v>7579</c:v>
                </c:pt>
                <c:pt idx="26">
                  <c:v>6555</c:v>
                </c:pt>
                <c:pt idx="27">
                  <c:v>3880</c:v>
                </c:pt>
                <c:pt idx="28">
                  <c:v>2929</c:v>
                </c:pt>
                <c:pt idx="29">
                  <c:v>2685</c:v>
                </c:pt>
                <c:pt idx="30">
                  <c:v>2401</c:v>
                </c:pt>
                <c:pt idx="31">
                  <c:v>3187</c:v>
                </c:pt>
                <c:pt idx="32">
                  <c:v>5283</c:v>
                </c:pt>
                <c:pt idx="33">
                  <c:v>4744</c:v>
                </c:pt>
                <c:pt idx="34">
                  <c:v>4764</c:v>
                </c:pt>
                <c:pt idx="35">
                  <c:v>4046</c:v>
                </c:pt>
                <c:pt idx="36">
                  <c:v>5340</c:v>
                </c:pt>
                <c:pt idx="37">
                  <c:v>8614</c:v>
                </c:pt>
                <c:pt idx="38">
                  <c:v>11585</c:v>
                </c:pt>
                <c:pt idx="39">
                  <c:v>5351</c:v>
                </c:pt>
                <c:pt idx="40">
                  <c:v>8747</c:v>
                </c:pt>
                <c:pt idx="41">
                  <c:v>4655</c:v>
                </c:pt>
                <c:pt idx="42">
                  <c:v>3154</c:v>
                </c:pt>
                <c:pt idx="43">
                  <c:v>4674</c:v>
                </c:pt>
                <c:pt idx="44">
                  <c:v>9397</c:v>
                </c:pt>
                <c:pt idx="45">
                  <c:v>6006</c:v>
                </c:pt>
                <c:pt idx="46">
                  <c:v>6487</c:v>
                </c:pt>
                <c:pt idx="47">
                  <c:v>8103</c:v>
                </c:pt>
                <c:pt idx="48">
                  <c:v>7210</c:v>
                </c:pt>
                <c:pt idx="49">
                  <c:v>3032</c:v>
                </c:pt>
                <c:pt idx="50">
                  <c:v>1709</c:v>
                </c:pt>
                <c:pt idx="51">
                  <c:v>3255</c:v>
                </c:pt>
                <c:pt idx="52">
                  <c:v>3714</c:v>
                </c:pt>
                <c:pt idx="53">
                  <c:v>13347</c:v>
                </c:pt>
                <c:pt idx="54">
                  <c:v>6780</c:v>
                </c:pt>
                <c:pt idx="55">
                  <c:v>3050</c:v>
                </c:pt>
                <c:pt idx="56">
                  <c:v>2038</c:v>
                </c:pt>
                <c:pt idx="57">
                  <c:v>8153</c:v>
                </c:pt>
                <c:pt idx="58">
                  <c:v>13062</c:v>
                </c:pt>
                <c:pt idx="59">
                  <c:v>6630</c:v>
                </c:pt>
                <c:pt idx="60">
                  <c:v>6784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AC4-4115-9DCF-1545723250E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hr-Sinfonieorchester - Frankfurt Radio Symphony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85</c:v>
                </c:pt>
                <c:pt idx="1">
                  <c:v>47</c:v>
                </c:pt>
                <c:pt idx="2">
                  <c:v>117</c:v>
                </c:pt>
                <c:pt idx="3">
                  <c:v>82</c:v>
                </c:pt>
                <c:pt idx="4">
                  <c:v>29</c:v>
                </c:pt>
                <c:pt idx="5">
                  <c:v>76</c:v>
                </c:pt>
                <c:pt idx="6">
                  <c:v>127</c:v>
                </c:pt>
                <c:pt idx="7">
                  <c:v>205</c:v>
                </c:pt>
                <c:pt idx="8">
                  <c:v>72</c:v>
                </c:pt>
                <c:pt idx="9">
                  <c:v>101</c:v>
                </c:pt>
                <c:pt idx="10">
                  <c:v>246</c:v>
                </c:pt>
                <c:pt idx="11">
                  <c:v>307</c:v>
                </c:pt>
                <c:pt idx="12">
                  <c:v>714</c:v>
                </c:pt>
                <c:pt idx="13">
                  <c:v>485</c:v>
                </c:pt>
                <c:pt idx="14">
                  <c:v>557</c:v>
                </c:pt>
                <c:pt idx="15">
                  <c:v>366</c:v>
                </c:pt>
                <c:pt idx="16">
                  <c:v>697</c:v>
                </c:pt>
                <c:pt idx="17">
                  <c:v>242</c:v>
                </c:pt>
                <c:pt idx="18">
                  <c:v>223</c:v>
                </c:pt>
                <c:pt idx="19">
                  <c:v>131</c:v>
                </c:pt>
                <c:pt idx="20">
                  <c:v>57</c:v>
                </c:pt>
                <c:pt idx="21">
                  <c:v>24</c:v>
                </c:pt>
                <c:pt idx="22">
                  <c:v>50</c:v>
                </c:pt>
                <c:pt idx="23">
                  <c:v>61</c:v>
                </c:pt>
                <c:pt idx="24">
                  <c:v>87</c:v>
                </c:pt>
                <c:pt idx="25">
                  <c:v>308</c:v>
                </c:pt>
                <c:pt idx="26">
                  <c:v>786</c:v>
                </c:pt>
                <c:pt idx="27">
                  <c:v>235</c:v>
                </c:pt>
                <c:pt idx="28">
                  <c:v>83</c:v>
                </c:pt>
                <c:pt idx="29">
                  <c:v>210</c:v>
                </c:pt>
                <c:pt idx="30">
                  <c:v>81</c:v>
                </c:pt>
                <c:pt idx="31">
                  <c:v>55</c:v>
                </c:pt>
                <c:pt idx="32">
                  <c:v>69</c:v>
                </c:pt>
                <c:pt idx="33">
                  <c:v>267</c:v>
                </c:pt>
                <c:pt idx="34">
                  <c:v>80</c:v>
                </c:pt>
                <c:pt idx="35">
                  <c:v>52</c:v>
                </c:pt>
                <c:pt idx="36">
                  <c:v>54</c:v>
                </c:pt>
                <c:pt idx="37">
                  <c:v>58</c:v>
                </c:pt>
                <c:pt idx="38">
                  <c:v>210</c:v>
                </c:pt>
                <c:pt idx="39">
                  <c:v>271</c:v>
                </c:pt>
                <c:pt idx="40">
                  <c:v>126</c:v>
                </c:pt>
                <c:pt idx="41">
                  <c:v>61</c:v>
                </c:pt>
                <c:pt idx="42">
                  <c:v>27</c:v>
                </c:pt>
                <c:pt idx="43">
                  <c:v>32</c:v>
                </c:pt>
                <c:pt idx="44">
                  <c:v>83</c:v>
                </c:pt>
                <c:pt idx="45">
                  <c:v>111</c:v>
                </c:pt>
                <c:pt idx="46">
                  <c:v>168</c:v>
                </c:pt>
                <c:pt idx="47">
                  <c:v>57</c:v>
                </c:pt>
                <c:pt idx="48">
                  <c:v>161</c:v>
                </c:pt>
                <c:pt idx="49">
                  <c:v>170</c:v>
                </c:pt>
                <c:pt idx="50">
                  <c:v>43</c:v>
                </c:pt>
                <c:pt idx="51">
                  <c:v>255</c:v>
                </c:pt>
                <c:pt idx="52">
                  <c:v>246</c:v>
                </c:pt>
                <c:pt idx="53">
                  <c:v>134</c:v>
                </c:pt>
                <c:pt idx="54">
                  <c:v>950</c:v>
                </c:pt>
                <c:pt idx="55">
                  <c:v>365</c:v>
                </c:pt>
                <c:pt idx="56">
                  <c:v>117</c:v>
                </c:pt>
                <c:pt idx="57">
                  <c:v>93</c:v>
                </c:pt>
                <c:pt idx="58">
                  <c:v>245</c:v>
                </c:pt>
                <c:pt idx="59">
                  <c:v>149</c:v>
                </c:pt>
                <c:pt idx="60">
                  <c:v>387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8AC4-4115-9DCF-1545723250E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hr-Bigband - Frankfurt Radio Big Band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21</c:v>
                </c:pt>
                <c:pt idx="1">
                  <c:v>23</c:v>
                </c:pt>
                <c:pt idx="2">
                  <c:v>43</c:v>
                </c:pt>
                <c:pt idx="3">
                  <c:v>110</c:v>
                </c:pt>
                <c:pt idx="4">
                  <c:v>123</c:v>
                </c:pt>
                <c:pt idx="5">
                  <c:v>49</c:v>
                </c:pt>
                <c:pt idx="6">
                  <c:v>38</c:v>
                </c:pt>
                <c:pt idx="7">
                  <c:v>14</c:v>
                </c:pt>
                <c:pt idx="8">
                  <c:v>157</c:v>
                </c:pt>
                <c:pt idx="9">
                  <c:v>122</c:v>
                </c:pt>
                <c:pt idx="10">
                  <c:v>175</c:v>
                </c:pt>
                <c:pt idx="11">
                  <c:v>268</c:v>
                </c:pt>
                <c:pt idx="12">
                  <c:v>321</c:v>
                </c:pt>
                <c:pt idx="13">
                  <c:v>50</c:v>
                </c:pt>
                <c:pt idx="14">
                  <c:v>44</c:v>
                </c:pt>
                <c:pt idx="15">
                  <c:v>324</c:v>
                </c:pt>
                <c:pt idx="16">
                  <c:v>122</c:v>
                </c:pt>
                <c:pt idx="17">
                  <c:v>91</c:v>
                </c:pt>
                <c:pt idx="18">
                  <c:v>64</c:v>
                </c:pt>
                <c:pt idx="19">
                  <c:v>69</c:v>
                </c:pt>
                <c:pt idx="20">
                  <c:v>30</c:v>
                </c:pt>
                <c:pt idx="21">
                  <c:v>18</c:v>
                </c:pt>
                <c:pt idx="22">
                  <c:v>101</c:v>
                </c:pt>
                <c:pt idx="23">
                  <c:v>230</c:v>
                </c:pt>
                <c:pt idx="24">
                  <c:v>328</c:v>
                </c:pt>
                <c:pt idx="25">
                  <c:v>470</c:v>
                </c:pt>
                <c:pt idx="26">
                  <c:v>412</c:v>
                </c:pt>
                <c:pt idx="27">
                  <c:v>197</c:v>
                </c:pt>
                <c:pt idx="28">
                  <c:v>135</c:v>
                </c:pt>
                <c:pt idx="29">
                  <c:v>169</c:v>
                </c:pt>
                <c:pt idx="30">
                  <c:v>111</c:v>
                </c:pt>
                <c:pt idx="31">
                  <c:v>57</c:v>
                </c:pt>
                <c:pt idx="32">
                  <c:v>127</c:v>
                </c:pt>
                <c:pt idx="33">
                  <c:v>106</c:v>
                </c:pt>
                <c:pt idx="34">
                  <c:v>64</c:v>
                </c:pt>
                <c:pt idx="35">
                  <c:v>34</c:v>
                </c:pt>
                <c:pt idx="36">
                  <c:v>75</c:v>
                </c:pt>
                <c:pt idx="37">
                  <c:v>146</c:v>
                </c:pt>
                <c:pt idx="38">
                  <c:v>216</c:v>
                </c:pt>
                <c:pt idx="39">
                  <c:v>156</c:v>
                </c:pt>
                <c:pt idx="40">
                  <c:v>700</c:v>
                </c:pt>
                <c:pt idx="41">
                  <c:v>202</c:v>
                </c:pt>
                <c:pt idx="42">
                  <c:v>91</c:v>
                </c:pt>
                <c:pt idx="43">
                  <c:v>201</c:v>
                </c:pt>
                <c:pt idx="44">
                  <c:v>92</c:v>
                </c:pt>
                <c:pt idx="45">
                  <c:v>156</c:v>
                </c:pt>
                <c:pt idx="46">
                  <c:v>909</c:v>
                </c:pt>
                <c:pt idx="47">
                  <c:v>569</c:v>
                </c:pt>
                <c:pt idx="48">
                  <c:v>284</c:v>
                </c:pt>
                <c:pt idx="49">
                  <c:v>138</c:v>
                </c:pt>
                <c:pt idx="50">
                  <c:v>356</c:v>
                </c:pt>
                <c:pt idx="51">
                  <c:v>173</c:v>
                </c:pt>
                <c:pt idx="52">
                  <c:v>125</c:v>
                </c:pt>
                <c:pt idx="53">
                  <c:v>74</c:v>
                </c:pt>
                <c:pt idx="54">
                  <c:v>108</c:v>
                </c:pt>
                <c:pt idx="55">
                  <c:v>35</c:v>
                </c:pt>
                <c:pt idx="56">
                  <c:v>22</c:v>
                </c:pt>
                <c:pt idx="57">
                  <c:v>101</c:v>
                </c:pt>
                <c:pt idx="58">
                  <c:v>111</c:v>
                </c:pt>
                <c:pt idx="59">
                  <c:v>74</c:v>
                </c:pt>
                <c:pt idx="60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8AC4-4115-9DCF-1545723250E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Börse ARD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624</c:v>
                </c:pt>
                <c:pt idx="1">
                  <c:v>343</c:v>
                </c:pt>
                <c:pt idx="2">
                  <c:v>706</c:v>
                </c:pt>
                <c:pt idx="3">
                  <c:v>253</c:v>
                </c:pt>
                <c:pt idx="4">
                  <c:v>642</c:v>
                </c:pt>
                <c:pt idx="5">
                  <c:v>1941</c:v>
                </c:pt>
                <c:pt idx="6">
                  <c:v>1014</c:v>
                </c:pt>
                <c:pt idx="7">
                  <c:v>371</c:v>
                </c:pt>
                <c:pt idx="8">
                  <c:v>375</c:v>
                </c:pt>
                <c:pt idx="9">
                  <c:v>643</c:v>
                </c:pt>
                <c:pt idx="10">
                  <c:v>415</c:v>
                </c:pt>
                <c:pt idx="11">
                  <c:v>412</c:v>
                </c:pt>
                <c:pt idx="12">
                  <c:v>1426</c:v>
                </c:pt>
                <c:pt idx="13">
                  <c:v>1516</c:v>
                </c:pt>
                <c:pt idx="14">
                  <c:v>671</c:v>
                </c:pt>
                <c:pt idx="15">
                  <c:v>1231</c:v>
                </c:pt>
                <c:pt idx="16">
                  <c:v>490</c:v>
                </c:pt>
                <c:pt idx="17">
                  <c:v>553</c:v>
                </c:pt>
                <c:pt idx="18">
                  <c:v>347</c:v>
                </c:pt>
                <c:pt idx="19">
                  <c:v>524</c:v>
                </c:pt>
                <c:pt idx="20">
                  <c:v>288</c:v>
                </c:pt>
                <c:pt idx="21">
                  <c:v>268</c:v>
                </c:pt>
                <c:pt idx="22">
                  <c:v>425</c:v>
                </c:pt>
                <c:pt idx="23">
                  <c:v>219</c:v>
                </c:pt>
                <c:pt idx="24">
                  <c:v>354</c:v>
                </c:pt>
                <c:pt idx="25">
                  <c:v>145</c:v>
                </c:pt>
                <c:pt idx="26">
                  <c:v>59</c:v>
                </c:pt>
                <c:pt idx="27">
                  <c:v>587</c:v>
                </c:pt>
                <c:pt idx="28">
                  <c:v>521</c:v>
                </c:pt>
                <c:pt idx="29">
                  <c:v>335</c:v>
                </c:pt>
                <c:pt idx="30">
                  <c:v>664</c:v>
                </c:pt>
                <c:pt idx="31">
                  <c:v>212</c:v>
                </c:pt>
                <c:pt idx="32">
                  <c:v>136</c:v>
                </c:pt>
                <c:pt idx="33">
                  <c:v>1024</c:v>
                </c:pt>
                <c:pt idx="34">
                  <c:v>963</c:v>
                </c:pt>
                <c:pt idx="35">
                  <c:v>963</c:v>
                </c:pt>
                <c:pt idx="36">
                  <c:v>357</c:v>
                </c:pt>
                <c:pt idx="37">
                  <c:v>621</c:v>
                </c:pt>
                <c:pt idx="38">
                  <c:v>412</c:v>
                </c:pt>
                <c:pt idx="39">
                  <c:v>227</c:v>
                </c:pt>
                <c:pt idx="40">
                  <c:v>184</c:v>
                </c:pt>
                <c:pt idx="41">
                  <c:v>203</c:v>
                </c:pt>
                <c:pt idx="42">
                  <c:v>615</c:v>
                </c:pt>
                <c:pt idx="43">
                  <c:v>292</c:v>
                </c:pt>
                <c:pt idx="44">
                  <c:v>1390</c:v>
                </c:pt>
                <c:pt idx="45">
                  <c:v>398</c:v>
                </c:pt>
                <c:pt idx="46">
                  <c:v>1333</c:v>
                </c:pt>
                <c:pt idx="47">
                  <c:v>551</c:v>
                </c:pt>
                <c:pt idx="48">
                  <c:v>455</c:v>
                </c:pt>
                <c:pt idx="49">
                  <c:v>565</c:v>
                </c:pt>
                <c:pt idx="50">
                  <c:v>271</c:v>
                </c:pt>
                <c:pt idx="51">
                  <c:v>512</c:v>
                </c:pt>
                <c:pt idx="52">
                  <c:v>248</c:v>
                </c:pt>
                <c:pt idx="53">
                  <c:v>522</c:v>
                </c:pt>
                <c:pt idx="54">
                  <c:v>724</c:v>
                </c:pt>
                <c:pt idx="55">
                  <c:v>953</c:v>
                </c:pt>
                <c:pt idx="56">
                  <c:v>1331</c:v>
                </c:pt>
                <c:pt idx="57">
                  <c:v>1362</c:v>
                </c:pt>
                <c:pt idx="58">
                  <c:v>374</c:v>
                </c:pt>
                <c:pt idx="59">
                  <c:v>275</c:v>
                </c:pt>
                <c:pt idx="60">
                  <c:v>170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8AC4-4115-9DCF-1545723250E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MEX. das marktmagazin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7671</c:v>
                </c:pt>
                <c:pt idx="1">
                  <c:v>10295</c:v>
                </c:pt>
                <c:pt idx="2">
                  <c:v>4315</c:v>
                </c:pt>
                <c:pt idx="3">
                  <c:v>3543</c:v>
                </c:pt>
                <c:pt idx="4">
                  <c:v>2082</c:v>
                </c:pt>
                <c:pt idx="5">
                  <c:v>1396</c:v>
                </c:pt>
                <c:pt idx="6">
                  <c:v>506</c:v>
                </c:pt>
                <c:pt idx="7">
                  <c:v>292</c:v>
                </c:pt>
                <c:pt idx="8">
                  <c:v>876</c:v>
                </c:pt>
                <c:pt idx="9">
                  <c:v>393</c:v>
                </c:pt>
                <c:pt idx="10">
                  <c:v>892</c:v>
                </c:pt>
                <c:pt idx="11">
                  <c:v>875</c:v>
                </c:pt>
                <c:pt idx="12">
                  <c:v>800</c:v>
                </c:pt>
                <c:pt idx="13">
                  <c:v>191</c:v>
                </c:pt>
                <c:pt idx="14">
                  <c:v>125</c:v>
                </c:pt>
                <c:pt idx="15">
                  <c:v>775</c:v>
                </c:pt>
                <c:pt idx="16">
                  <c:v>951</c:v>
                </c:pt>
                <c:pt idx="17">
                  <c:v>1988</c:v>
                </c:pt>
                <c:pt idx="18">
                  <c:v>1184</c:v>
                </c:pt>
                <c:pt idx="19">
                  <c:v>653</c:v>
                </c:pt>
                <c:pt idx="20">
                  <c:v>284</c:v>
                </c:pt>
                <c:pt idx="21">
                  <c:v>256</c:v>
                </c:pt>
                <c:pt idx="22">
                  <c:v>564</c:v>
                </c:pt>
                <c:pt idx="23">
                  <c:v>860</c:v>
                </c:pt>
                <c:pt idx="24">
                  <c:v>746</c:v>
                </c:pt>
                <c:pt idx="25">
                  <c:v>650</c:v>
                </c:pt>
                <c:pt idx="26">
                  <c:v>457</c:v>
                </c:pt>
                <c:pt idx="27">
                  <c:v>471</c:v>
                </c:pt>
                <c:pt idx="28">
                  <c:v>428</c:v>
                </c:pt>
                <c:pt idx="29">
                  <c:v>201</c:v>
                </c:pt>
                <c:pt idx="30">
                  <c:v>503</c:v>
                </c:pt>
                <c:pt idx="31">
                  <c:v>783</c:v>
                </c:pt>
                <c:pt idx="32">
                  <c:v>820</c:v>
                </c:pt>
                <c:pt idx="33">
                  <c:v>733</c:v>
                </c:pt>
                <c:pt idx="34">
                  <c:v>259</c:v>
                </c:pt>
                <c:pt idx="35">
                  <c:v>138</c:v>
                </c:pt>
                <c:pt idx="36">
                  <c:v>544</c:v>
                </c:pt>
                <c:pt idx="37">
                  <c:v>484</c:v>
                </c:pt>
                <c:pt idx="38">
                  <c:v>355</c:v>
                </c:pt>
                <c:pt idx="39">
                  <c:v>186</c:v>
                </c:pt>
                <c:pt idx="40">
                  <c:v>786</c:v>
                </c:pt>
                <c:pt idx="41">
                  <c:v>321</c:v>
                </c:pt>
                <c:pt idx="42">
                  <c:v>241</c:v>
                </c:pt>
                <c:pt idx="43">
                  <c:v>404</c:v>
                </c:pt>
                <c:pt idx="44">
                  <c:v>440</c:v>
                </c:pt>
                <c:pt idx="45">
                  <c:v>993</c:v>
                </c:pt>
                <c:pt idx="46">
                  <c:v>1801</c:v>
                </c:pt>
                <c:pt idx="47">
                  <c:v>1803</c:v>
                </c:pt>
                <c:pt idx="48">
                  <c:v>733</c:v>
                </c:pt>
                <c:pt idx="49">
                  <c:v>330</c:v>
                </c:pt>
                <c:pt idx="50">
                  <c:v>196</c:v>
                </c:pt>
                <c:pt idx="51">
                  <c:v>1303</c:v>
                </c:pt>
                <c:pt idx="52">
                  <c:v>945</c:v>
                </c:pt>
                <c:pt idx="53">
                  <c:v>1280</c:v>
                </c:pt>
                <c:pt idx="54">
                  <c:v>904</c:v>
                </c:pt>
                <c:pt idx="55">
                  <c:v>341</c:v>
                </c:pt>
                <c:pt idx="56">
                  <c:v>205</c:v>
                </c:pt>
                <c:pt idx="57">
                  <c:v>987</c:v>
                </c:pt>
                <c:pt idx="58">
                  <c:v>769</c:v>
                </c:pt>
                <c:pt idx="59">
                  <c:v>809</c:v>
                </c:pt>
                <c:pt idx="60">
                  <c:v>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8AC4-4115-9DCF-1545723250E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Giraffe, Erdmännchen &amp; Co.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180</c:v>
                </c:pt>
                <c:pt idx="1">
                  <c:v>53</c:v>
                </c:pt>
                <c:pt idx="2">
                  <c:v>220</c:v>
                </c:pt>
                <c:pt idx="3">
                  <c:v>319</c:v>
                </c:pt>
                <c:pt idx="4">
                  <c:v>235</c:v>
                </c:pt>
                <c:pt idx="5">
                  <c:v>389</c:v>
                </c:pt>
                <c:pt idx="6">
                  <c:v>305</c:v>
                </c:pt>
                <c:pt idx="7">
                  <c:v>125</c:v>
                </c:pt>
                <c:pt idx="8">
                  <c:v>340</c:v>
                </c:pt>
                <c:pt idx="9">
                  <c:v>248</c:v>
                </c:pt>
                <c:pt idx="10">
                  <c:v>354</c:v>
                </c:pt>
                <c:pt idx="11">
                  <c:v>303</c:v>
                </c:pt>
                <c:pt idx="12">
                  <c:v>209</c:v>
                </c:pt>
                <c:pt idx="13">
                  <c:v>151</c:v>
                </c:pt>
                <c:pt idx="14">
                  <c:v>63</c:v>
                </c:pt>
                <c:pt idx="15">
                  <c:v>417</c:v>
                </c:pt>
                <c:pt idx="16">
                  <c:v>843</c:v>
                </c:pt>
                <c:pt idx="17">
                  <c:v>278</c:v>
                </c:pt>
                <c:pt idx="18">
                  <c:v>209</c:v>
                </c:pt>
                <c:pt idx="19">
                  <c:v>209</c:v>
                </c:pt>
                <c:pt idx="20">
                  <c:v>31</c:v>
                </c:pt>
                <c:pt idx="21">
                  <c:v>29</c:v>
                </c:pt>
                <c:pt idx="22">
                  <c:v>277</c:v>
                </c:pt>
                <c:pt idx="23">
                  <c:v>205</c:v>
                </c:pt>
                <c:pt idx="24">
                  <c:v>463</c:v>
                </c:pt>
                <c:pt idx="25">
                  <c:v>294</c:v>
                </c:pt>
                <c:pt idx="26">
                  <c:v>403</c:v>
                </c:pt>
                <c:pt idx="27">
                  <c:v>110</c:v>
                </c:pt>
                <c:pt idx="28">
                  <c:v>55</c:v>
                </c:pt>
                <c:pt idx="29">
                  <c:v>148</c:v>
                </c:pt>
                <c:pt idx="30">
                  <c:v>36</c:v>
                </c:pt>
                <c:pt idx="31">
                  <c:v>161</c:v>
                </c:pt>
                <c:pt idx="32">
                  <c:v>198</c:v>
                </c:pt>
                <c:pt idx="33">
                  <c:v>46</c:v>
                </c:pt>
                <c:pt idx="34">
                  <c:v>15</c:v>
                </c:pt>
                <c:pt idx="35">
                  <c:v>22</c:v>
                </c:pt>
                <c:pt idx="36">
                  <c:v>195</c:v>
                </c:pt>
                <c:pt idx="37">
                  <c:v>277</c:v>
                </c:pt>
                <c:pt idx="38">
                  <c:v>142</c:v>
                </c:pt>
                <c:pt idx="39">
                  <c:v>34</c:v>
                </c:pt>
                <c:pt idx="40">
                  <c:v>101</c:v>
                </c:pt>
                <c:pt idx="41">
                  <c:v>21</c:v>
                </c:pt>
                <c:pt idx="42">
                  <c:v>21</c:v>
                </c:pt>
                <c:pt idx="43">
                  <c:v>247</c:v>
                </c:pt>
                <c:pt idx="44">
                  <c:v>185</c:v>
                </c:pt>
                <c:pt idx="45">
                  <c:v>180</c:v>
                </c:pt>
                <c:pt idx="46">
                  <c:v>48</c:v>
                </c:pt>
                <c:pt idx="47">
                  <c:v>21</c:v>
                </c:pt>
                <c:pt idx="48">
                  <c:v>12</c:v>
                </c:pt>
                <c:pt idx="49">
                  <c:v>20</c:v>
                </c:pt>
                <c:pt idx="50">
                  <c:v>9</c:v>
                </c:pt>
                <c:pt idx="51">
                  <c:v>9</c:v>
                </c:pt>
                <c:pt idx="52">
                  <c:v>4</c:v>
                </c:pt>
                <c:pt idx="53">
                  <c:v>89</c:v>
                </c:pt>
                <c:pt idx="54">
                  <c:v>27</c:v>
                </c:pt>
                <c:pt idx="55">
                  <c:v>14</c:v>
                </c:pt>
                <c:pt idx="56">
                  <c:v>19</c:v>
                </c:pt>
                <c:pt idx="57">
                  <c:v>10</c:v>
                </c:pt>
                <c:pt idx="58">
                  <c:v>7</c:v>
                </c:pt>
                <c:pt idx="59">
                  <c:v>173</c:v>
                </c:pt>
                <c:pt idx="6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8AC4-4115-9DCF-1545723250E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Hessischer Rundfunk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176</c:v>
                </c:pt>
                <c:pt idx="1">
                  <c:v>199</c:v>
                </c:pt>
                <c:pt idx="2">
                  <c:v>284</c:v>
                </c:pt>
                <c:pt idx="3">
                  <c:v>260</c:v>
                </c:pt>
                <c:pt idx="4">
                  <c:v>457</c:v>
                </c:pt>
                <c:pt idx="5">
                  <c:v>403</c:v>
                </c:pt>
                <c:pt idx="6">
                  <c:v>357</c:v>
                </c:pt>
                <c:pt idx="7">
                  <c:v>196</c:v>
                </c:pt>
                <c:pt idx="8">
                  <c:v>183</c:v>
                </c:pt>
                <c:pt idx="9">
                  <c:v>413</c:v>
                </c:pt>
                <c:pt idx="10">
                  <c:v>244</c:v>
                </c:pt>
                <c:pt idx="11">
                  <c:v>267</c:v>
                </c:pt>
                <c:pt idx="12">
                  <c:v>306</c:v>
                </c:pt>
                <c:pt idx="13">
                  <c:v>315</c:v>
                </c:pt>
                <c:pt idx="14">
                  <c:v>254</c:v>
                </c:pt>
                <c:pt idx="15">
                  <c:v>295</c:v>
                </c:pt>
                <c:pt idx="16">
                  <c:v>404</c:v>
                </c:pt>
                <c:pt idx="17">
                  <c:v>303</c:v>
                </c:pt>
                <c:pt idx="18">
                  <c:v>770</c:v>
                </c:pt>
                <c:pt idx="19">
                  <c:v>525</c:v>
                </c:pt>
                <c:pt idx="20">
                  <c:v>114</c:v>
                </c:pt>
                <c:pt idx="21">
                  <c:v>105</c:v>
                </c:pt>
                <c:pt idx="22">
                  <c:v>179</c:v>
                </c:pt>
                <c:pt idx="23">
                  <c:v>306</c:v>
                </c:pt>
                <c:pt idx="24">
                  <c:v>219</c:v>
                </c:pt>
                <c:pt idx="25">
                  <c:v>455</c:v>
                </c:pt>
                <c:pt idx="26">
                  <c:v>293</c:v>
                </c:pt>
                <c:pt idx="27">
                  <c:v>326</c:v>
                </c:pt>
                <c:pt idx="28">
                  <c:v>539</c:v>
                </c:pt>
                <c:pt idx="29">
                  <c:v>386</c:v>
                </c:pt>
                <c:pt idx="30">
                  <c:v>418</c:v>
                </c:pt>
                <c:pt idx="31">
                  <c:v>179</c:v>
                </c:pt>
                <c:pt idx="32">
                  <c:v>226</c:v>
                </c:pt>
                <c:pt idx="33">
                  <c:v>414</c:v>
                </c:pt>
                <c:pt idx="34">
                  <c:v>1173</c:v>
                </c:pt>
                <c:pt idx="35">
                  <c:v>605</c:v>
                </c:pt>
                <c:pt idx="36">
                  <c:v>762</c:v>
                </c:pt>
                <c:pt idx="37">
                  <c:v>572</c:v>
                </c:pt>
                <c:pt idx="38">
                  <c:v>381</c:v>
                </c:pt>
                <c:pt idx="39">
                  <c:v>443</c:v>
                </c:pt>
                <c:pt idx="40">
                  <c:v>884</c:v>
                </c:pt>
                <c:pt idx="41">
                  <c:v>967</c:v>
                </c:pt>
                <c:pt idx="42">
                  <c:v>436</c:v>
                </c:pt>
                <c:pt idx="43">
                  <c:v>374</c:v>
                </c:pt>
                <c:pt idx="44">
                  <c:v>156</c:v>
                </c:pt>
                <c:pt idx="45">
                  <c:v>368</c:v>
                </c:pt>
                <c:pt idx="46">
                  <c:v>236</c:v>
                </c:pt>
                <c:pt idx="47">
                  <c:v>236</c:v>
                </c:pt>
                <c:pt idx="48">
                  <c:v>685</c:v>
                </c:pt>
                <c:pt idx="49">
                  <c:v>763</c:v>
                </c:pt>
                <c:pt idx="50">
                  <c:v>206</c:v>
                </c:pt>
                <c:pt idx="51">
                  <c:v>192</c:v>
                </c:pt>
                <c:pt idx="52">
                  <c:v>619</c:v>
                </c:pt>
                <c:pt idx="53">
                  <c:v>503</c:v>
                </c:pt>
                <c:pt idx="54">
                  <c:v>369</c:v>
                </c:pt>
                <c:pt idx="55">
                  <c:v>417</c:v>
                </c:pt>
                <c:pt idx="56">
                  <c:v>1920</c:v>
                </c:pt>
                <c:pt idx="57">
                  <c:v>1343</c:v>
                </c:pt>
                <c:pt idx="58">
                  <c:v>682</c:v>
                </c:pt>
                <c:pt idx="59">
                  <c:v>890</c:v>
                </c:pt>
                <c:pt idx="60">
                  <c:v>2623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8AC4-4115-9DCF-15457232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42880"/>
        <c:axId val="344741568"/>
      </c:lineChart>
      <c:catAx>
        <c:axId val="34474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41568"/>
        <c:crosses val="autoZero"/>
        <c:auto val="1"/>
        <c:lblAlgn val="ctr"/>
        <c:lblOffset val="100"/>
        <c:noMultiLvlLbl val="0"/>
      </c:catAx>
      <c:valAx>
        <c:axId val="34474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4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4</c:v>
                </c:pt>
                <c:pt idx="1">
                  <c:v>7</c:v>
                </c:pt>
                <c:pt idx="2">
                  <c:v>7</c:v>
                </c:pt>
                <c:pt idx="3">
                  <c:v>15</c:v>
                </c:pt>
                <c:pt idx="4">
                  <c:v>10</c:v>
                </c:pt>
                <c:pt idx="5">
                  <c:v>9</c:v>
                </c:pt>
                <c:pt idx="6">
                  <c:v>4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10</c:v>
                </c:pt>
                <c:pt idx="11">
                  <c:v>12</c:v>
                </c:pt>
                <c:pt idx="12">
                  <c:v>16</c:v>
                </c:pt>
                <c:pt idx="13">
                  <c:v>7</c:v>
                </c:pt>
                <c:pt idx="14">
                  <c:v>6</c:v>
                </c:pt>
                <c:pt idx="15">
                  <c:v>10</c:v>
                </c:pt>
                <c:pt idx="16">
                  <c:v>8</c:v>
                </c:pt>
                <c:pt idx="17">
                  <c:v>15</c:v>
                </c:pt>
                <c:pt idx="18">
                  <c:v>12</c:v>
                </c:pt>
                <c:pt idx="19">
                  <c:v>11</c:v>
                </c:pt>
                <c:pt idx="20">
                  <c:v>6</c:v>
                </c:pt>
                <c:pt idx="21">
                  <c:v>2</c:v>
                </c:pt>
                <c:pt idx="22">
                  <c:v>11</c:v>
                </c:pt>
                <c:pt idx="23">
                  <c:v>12</c:v>
                </c:pt>
                <c:pt idx="24">
                  <c:v>10</c:v>
                </c:pt>
                <c:pt idx="25">
                  <c:v>8</c:v>
                </c:pt>
                <c:pt idx="26">
                  <c:v>9</c:v>
                </c:pt>
                <c:pt idx="27">
                  <c:v>14</c:v>
                </c:pt>
                <c:pt idx="28">
                  <c:v>3</c:v>
                </c:pt>
                <c:pt idx="29">
                  <c:v>11</c:v>
                </c:pt>
                <c:pt idx="30">
                  <c:v>6</c:v>
                </c:pt>
                <c:pt idx="31">
                  <c:v>8</c:v>
                </c:pt>
                <c:pt idx="32">
                  <c:v>7</c:v>
                </c:pt>
                <c:pt idx="33">
                  <c:v>8</c:v>
                </c:pt>
                <c:pt idx="34">
                  <c:v>4</c:v>
                </c:pt>
                <c:pt idx="35">
                  <c:v>3</c:v>
                </c:pt>
                <c:pt idx="36">
                  <c:v>11</c:v>
                </c:pt>
                <c:pt idx="37">
                  <c:v>13</c:v>
                </c:pt>
                <c:pt idx="38">
                  <c:v>11</c:v>
                </c:pt>
                <c:pt idx="39">
                  <c:v>3</c:v>
                </c:pt>
                <c:pt idx="40">
                  <c:v>8</c:v>
                </c:pt>
                <c:pt idx="41">
                  <c:v>6</c:v>
                </c:pt>
                <c:pt idx="42">
                  <c:v>5</c:v>
                </c:pt>
                <c:pt idx="43">
                  <c:v>9</c:v>
                </c:pt>
                <c:pt idx="44">
                  <c:v>8</c:v>
                </c:pt>
                <c:pt idx="45">
                  <c:v>11</c:v>
                </c:pt>
                <c:pt idx="46">
                  <c:v>8</c:v>
                </c:pt>
                <c:pt idx="47">
                  <c:v>10</c:v>
                </c:pt>
                <c:pt idx="48">
                  <c:v>17</c:v>
                </c:pt>
                <c:pt idx="49">
                  <c:v>16</c:v>
                </c:pt>
                <c:pt idx="50">
                  <c:v>4</c:v>
                </c:pt>
                <c:pt idx="51">
                  <c:v>9</c:v>
                </c:pt>
                <c:pt idx="52">
                  <c:v>8</c:v>
                </c:pt>
                <c:pt idx="53">
                  <c:v>8</c:v>
                </c:pt>
                <c:pt idx="54">
                  <c:v>9</c:v>
                </c:pt>
                <c:pt idx="55">
                  <c:v>11</c:v>
                </c:pt>
                <c:pt idx="56">
                  <c:v>8</c:v>
                </c:pt>
                <c:pt idx="57">
                  <c:v>14</c:v>
                </c:pt>
                <c:pt idx="58">
                  <c:v>12</c:v>
                </c:pt>
                <c:pt idx="59">
                  <c:v>11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9F-4476-8483-6685104E2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5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3</c:v>
                </c:pt>
                <c:pt idx="23">
                  <c:v>3</c:v>
                </c:pt>
                <c:pt idx="24">
                  <c:v>5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0</c:v>
                </c:pt>
                <c:pt idx="29">
                  <c:v>3</c:v>
                </c:pt>
                <c:pt idx="30">
                  <c:v>1</c:v>
                </c:pt>
                <c:pt idx="31">
                  <c:v>3</c:v>
                </c:pt>
                <c:pt idx="32">
                  <c:v>4</c:v>
                </c:pt>
                <c:pt idx="33">
                  <c:v>3</c:v>
                </c:pt>
                <c:pt idx="34">
                  <c:v>2</c:v>
                </c:pt>
                <c:pt idx="35">
                  <c:v>1</c:v>
                </c:pt>
                <c:pt idx="36">
                  <c:v>2</c:v>
                </c:pt>
                <c:pt idx="37">
                  <c:v>3</c:v>
                </c:pt>
                <c:pt idx="38">
                  <c:v>2</c:v>
                </c:pt>
                <c:pt idx="39">
                  <c:v>2</c:v>
                </c:pt>
                <c:pt idx="40">
                  <c:v>1</c:v>
                </c:pt>
                <c:pt idx="41">
                  <c:v>1</c:v>
                </c:pt>
                <c:pt idx="42">
                  <c:v>3</c:v>
                </c:pt>
                <c:pt idx="43">
                  <c:v>3</c:v>
                </c:pt>
                <c:pt idx="44">
                  <c:v>4</c:v>
                </c:pt>
                <c:pt idx="45">
                  <c:v>5</c:v>
                </c:pt>
                <c:pt idx="46">
                  <c:v>2</c:v>
                </c:pt>
                <c:pt idx="47">
                  <c:v>6</c:v>
                </c:pt>
                <c:pt idx="48">
                  <c:v>6</c:v>
                </c:pt>
                <c:pt idx="49">
                  <c:v>1</c:v>
                </c:pt>
                <c:pt idx="50">
                  <c:v>0</c:v>
                </c:pt>
                <c:pt idx="51">
                  <c:v>3</c:v>
                </c:pt>
                <c:pt idx="52">
                  <c:v>2</c:v>
                </c:pt>
                <c:pt idx="53">
                  <c:v>3</c:v>
                </c:pt>
                <c:pt idx="54">
                  <c:v>3</c:v>
                </c:pt>
                <c:pt idx="55">
                  <c:v>4</c:v>
                </c:pt>
                <c:pt idx="56">
                  <c:v>4</c:v>
                </c:pt>
                <c:pt idx="57">
                  <c:v>5</c:v>
                </c:pt>
                <c:pt idx="58">
                  <c:v>2</c:v>
                </c:pt>
                <c:pt idx="59">
                  <c:v>8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D9F-4476-8483-6685104E2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 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2</c:v>
                </c:pt>
                <c:pt idx="12">
                  <c:v>5</c:v>
                </c:pt>
                <c:pt idx="13">
                  <c:v>3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3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2</c:v>
                </c:pt>
                <c:pt idx="30">
                  <c:v>2</c:v>
                </c:pt>
                <c:pt idx="31">
                  <c:v>4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2</c:v>
                </c:pt>
                <c:pt idx="36">
                  <c:v>1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3</c:v>
                </c:pt>
                <c:pt idx="41">
                  <c:v>2</c:v>
                </c:pt>
                <c:pt idx="42">
                  <c:v>1</c:v>
                </c:pt>
                <c:pt idx="43">
                  <c:v>3</c:v>
                </c:pt>
                <c:pt idx="44">
                  <c:v>5</c:v>
                </c:pt>
                <c:pt idx="45">
                  <c:v>4</c:v>
                </c:pt>
                <c:pt idx="46">
                  <c:v>4</c:v>
                </c:pt>
                <c:pt idx="47">
                  <c:v>4</c:v>
                </c:pt>
                <c:pt idx="48">
                  <c:v>3</c:v>
                </c:pt>
                <c:pt idx="49">
                  <c:v>2</c:v>
                </c:pt>
                <c:pt idx="50">
                  <c:v>1</c:v>
                </c:pt>
                <c:pt idx="51">
                  <c:v>2</c:v>
                </c:pt>
                <c:pt idx="52">
                  <c:v>2</c:v>
                </c:pt>
                <c:pt idx="53">
                  <c:v>4</c:v>
                </c:pt>
                <c:pt idx="54">
                  <c:v>3</c:v>
                </c:pt>
                <c:pt idx="55">
                  <c:v>3</c:v>
                </c:pt>
                <c:pt idx="56">
                  <c:v>0</c:v>
                </c:pt>
                <c:pt idx="57">
                  <c:v>2</c:v>
                </c:pt>
                <c:pt idx="58">
                  <c:v>2</c:v>
                </c:pt>
                <c:pt idx="59">
                  <c:v>5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D9F-4476-8483-6685104E2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hr1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5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6</c:v>
                </c:pt>
                <c:pt idx="10">
                  <c:v>3</c:v>
                </c:pt>
                <c:pt idx="11">
                  <c:v>5</c:v>
                </c:pt>
                <c:pt idx="12">
                  <c:v>4</c:v>
                </c:pt>
                <c:pt idx="13">
                  <c:v>4</c:v>
                </c:pt>
                <c:pt idx="14">
                  <c:v>2</c:v>
                </c:pt>
                <c:pt idx="15">
                  <c:v>5</c:v>
                </c:pt>
                <c:pt idx="16">
                  <c:v>3</c:v>
                </c:pt>
                <c:pt idx="17">
                  <c:v>5</c:v>
                </c:pt>
                <c:pt idx="18">
                  <c:v>5</c:v>
                </c:pt>
                <c:pt idx="19">
                  <c:v>4</c:v>
                </c:pt>
                <c:pt idx="20">
                  <c:v>2</c:v>
                </c:pt>
                <c:pt idx="21">
                  <c:v>5</c:v>
                </c:pt>
                <c:pt idx="22">
                  <c:v>5</c:v>
                </c:pt>
                <c:pt idx="23">
                  <c:v>5</c:v>
                </c:pt>
                <c:pt idx="24">
                  <c:v>5</c:v>
                </c:pt>
                <c:pt idx="25">
                  <c:v>5</c:v>
                </c:pt>
                <c:pt idx="26">
                  <c:v>4</c:v>
                </c:pt>
                <c:pt idx="27">
                  <c:v>2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5</c:v>
                </c:pt>
                <c:pt idx="32">
                  <c:v>3</c:v>
                </c:pt>
                <c:pt idx="33">
                  <c:v>4</c:v>
                </c:pt>
                <c:pt idx="34">
                  <c:v>3</c:v>
                </c:pt>
                <c:pt idx="35">
                  <c:v>2</c:v>
                </c:pt>
                <c:pt idx="36">
                  <c:v>5</c:v>
                </c:pt>
                <c:pt idx="37">
                  <c:v>3</c:v>
                </c:pt>
                <c:pt idx="38">
                  <c:v>4</c:v>
                </c:pt>
                <c:pt idx="39">
                  <c:v>3</c:v>
                </c:pt>
                <c:pt idx="40">
                  <c:v>4</c:v>
                </c:pt>
                <c:pt idx="41">
                  <c:v>3</c:v>
                </c:pt>
                <c:pt idx="42">
                  <c:v>5</c:v>
                </c:pt>
                <c:pt idx="43">
                  <c:v>5</c:v>
                </c:pt>
                <c:pt idx="44">
                  <c:v>5</c:v>
                </c:pt>
                <c:pt idx="45">
                  <c:v>4</c:v>
                </c:pt>
                <c:pt idx="46">
                  <c:v>5</c:v>
                </c:pt>
                <c:pt idx="47">
                  <c:v>5</c:v>
                </c:pt>
                <c:pt idx="48">
                  <c:v>4</c:v>
                </c:pt>
                <c:pt idx="49">
                  <c:v>4</c:v>
                </c:pt>
                <c:pt idx="50">
                  <c:v>2</c:v>
                </c:pt>
                <c:pt idx="51">
                  <c:v>4</c:v>
                </c:pt>
                <c:pt idx="52">
                  <c:v>4</c:v>
                </c:pt>
                <c:pt idx="53">
                  <c:v>5</c:v>
                </c:pt>
                <c:pt idx="54">
                  <c:v>4</c:v>
                </c:pt>
                <c:pt idx="55">
                  <c:v>3</c:v>
                </c:pt>
                <c:pt idx="56">
                  <c:v>3</c:v>
                </c:pt>
                <c:pt idx="57">
                  <c:v>5</c:v>
                </c:pt>
                <c:pt idx="58">
                  <c:v>5</c:v>
                </c:pt>
                <c:pt idx="59">
                  <c:v>5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D9F-4476-8483-6685104E2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hr-iNFO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7</c:v>
                </c:pt>
                <c:pt idx="3">
                  <c:v>9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5</c:v>
                </c:pt>
                <c:pt idx="9">
                  <c:v>7</c:v>
                </c:pt>
                <c:pt idx="10">
                  <c:v>7</c:v>
                </c:pt>
                <c:pt idx="11">
                  <c:v>5</c:v>
                </c:pt>
                <c:pt idx="12">
                  <c:v>8</c:v>
                </c:pt>
                <c:pt idx="13">
                  <c:v>4</c:v>
                </c:pt>
                <c:pt idx="14">
                  <c:v>2</c:v>
                </c:pt>
                <c:pt idx="15">
                  <c:v>5</c:v>
                </c:pt>
                <c:pt idx="16">
                  <c:v>7</c:v>
                </c:pt>
                <c:pt idx="17">
                  <c:v>7</c:v>
                </c:pt>
                <c:pt idx="18">
                  <c:v>6</c:v>
                </c:pt>
                <c:pt idx="19">
                  <c:v>6</c:v>
                </c:pt>
                <c:pt idx="20">
                  <c:v>3</c:v>
                </c:pt>
                <c:pt idx="21">
                  <c:v>5</c:v>
                </c:pt>
                <c:pt idx="22">
                  <c:v>7</c:v>
                </c:pt>
                <c:pt idx="23">
                  <c:v>5</c:v>
                </c:pt>
                <c:pt idx="24">
                  <c:v>7</c:v>
                </c:pt>
                <c:pt idx="25">
                  <c:v>5</c:v>
                </c:pt>
                <c:pt idx="26">
                  <c:v>5</c:v>
                </c:pt>
                <c:pt idx="27">
                  <c:v>2</c:v>
                </c:pt>
                <c:pt idx="28">
                  <c:v>1</c:v>
                </c:pt>
                <c:pt idx="29">
                  <c:v>3</c:v>
                </c:pt>
                <c:pt idx="30">
                  <c:v>2</c:v>
                </c:pt>
                <c:pt idx="31">
                  <c:v>6</c:v>
                </c:pt>
                <c:pt idx="32">
                  <c:v>4</c:v>
                </c:pt>
                <c:pt idx="33">
                  <c:v>6</c:v>
                </c:pt>
                <c:pt idx="34">
                  <c:v>1</c:v>
                </c:pt>
                <c:pt idx="35">
                  <c:v>1</c:v>
                </c:pt>
                <c:pt idx="36">
                  <c:v>5</c:v>
                </c:pt>
                <c:pt idx="37">
                  <c:v>9</c:v>
                </c:pt>
                <c:pt idx="38">
                  <c:v>6</c:v>
                </c:pt>
                <c:pt idx="39">
                  <c:v>1</c:v>
                </c:pt>
                <c:pt idx="40">
                  <c:v>5</c:v>
                </c:pt>
                <c:pt idx="41">
                  <c:v>3</c:v>
                </c:pt>
                <c:pt idx="42">
                  <c:v>1</c:v>
                </c:pt>
                <c:pt idx="43">
                  <c:v>8</c:v>
                </c:pt>
                <c:pt idx="44">
                  <c:v>4</c:v>
                </c:pt>
                <c:pt idx="45">
                  <c:v>7</c:v>
                </c:pt>
                <c:pt idx="46">
                  <c:v>10</c:v>
                </c:pt>
                <c:pt idx="47">
                  <c:v>7</c:v>
                </c:pt>
                <c:pt idx="48">
                  <c:v>4</c:v>
                </c:pt>
                <c:pt idx="49">
                  <c:v>6</c:v>
                </c:pt>
                <c:pt idx="50">
                  <c:v>2</c:v>
                </c:pt>
                <c:pt idx="51">
                  <c:v>7</c:v>
                </c:pt>
                <c:pt idx="52">
                  <c:v>6</c:v>
                </c:pt>
                <c:pt idx="53">
                  <c:v>4</c:v>
                </c:pt>
                <c:pt idx="54">
                  <c:v>5</c:v>
                </c:pt>
                <c:pt idx="55">
                  <c:v>2</c:v>
                </c:pt>
                <c:pt idx="56">
                  <c:v>1</c:v>
                </c:pt>
                <c:pt idx="57">
                  <c:v>9</c:v>
                </c:pt>
                <c:pt idx="58">
                  <c:v>6</c:v>
                </c:pt>
                <c:pt idx="59">
                  <c:v>7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D9F-4476-8483-6685104E21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hr4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2</c:v>
                </c:pt>
                <c:pt idx="14">
                  <c:v>2</c:v>
                </c:pt>
                <c:pt idx="15">
                  <c:v>4</c:v>
                </c:pt>
                <c:pt idx="16">
                  <c:v>4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5</c:v>
                </c:pt>
                <c:pt idx="21">
                  <c:v>4</c:v>
                </c:pt>
                <c:pt idx="22">
                  <c:v>5</c:v>
                </c:pt>
                <c:pt idx="23">
                  <c:v>4</c:v>
                </c:pt>
                <c:pt idx="24">
                  <c:v>5</c:v>
                </c:pt>
                <c:pt idx="25">
                  <c:v>5</c:v>
                </c:pt>
                <c:pt idx="26">
                  <c:v>6</c:v>
                </c:pt>
                <c:pt idx="27">
                  <c:v>3</c:v>
                </c:pt>
                <c:pt idx="28">
                  <c:v>3</c:v>
                </c:pt>
                <c:pt idx="29">
                  <c:v>6</c:v>
                </c:pt>
                <c:pt idx="30">
                  <c:v>3</c:v>
                </c:pt>
                <c:pt idx="31">
                  <c:v>4</c:v>
                </c:pt>
                <c:pt idx="32">
                  <c:v>3</c:v>
                </c:pt>
                <c:pt idx="33">
                  <c:v>5</c:v>
                </c:pt>
                <c:pt idx="34">
                  <c:v>4</c:v>
                </c:pt>
                <c:pt idx="35">
                  <c:v>2</c:v>
                </c:pt>
                <c:pt idx="36">
                  <c:v>5</c:v>
                </c:pt>
                <c:pt idx="37">
                  <c:v>5</c:v>
                </c:pt>
                <c:pt idx="38">
                  <c:v>4</c:v>
                </c:pt>
                <c:pt idx="39">
                  <c:v>2</c:v>
                </c:pt>
                <c:pt idx="40">
                  <c:v>6</c:v>
                </c:pt>
                <c:pt idx="41">
                  <c:v>3</c:v>
                </c:pt>
                <c:pt idx="42">
                  <c:v>5</c:v>
                </c:pt>
                <c:pt idx="43">
                  <c:v>3</c:v>
                </c:pt>
                <c:pt idx="44">
                  <c:v>5</c:v>
                </c:pt>
                <c:pt idx="45">
                  <c:v>5</c:v>
                </c:pt>
                <c:pt idx="46">
                  <c:v>5</c:v>
                </c:pt>
                <c:pt idx="47">
                  <c:v>6</c:v>
                </c:pt>
                <c:pt idx="48">
                  <c:v>4</c:v>
                </c:pt>
                <c:pt idx="49">
                  <c:v>3</c:v>
                </c:pt>
                <c:pt idx="50">
                  <c:v>2</c:v>
                </c:pt>
                <c:pt idx="51">
                  <c:v>4</c:v>
                </c:pt>
                <c:pt idx="52">
                  <c:v>4</c:v>
                </c:pt>
                <c:pt idx="53">
                  <c:v>3</c:v>
                </c:pt>
                <c:pt idx="54">
                  <c:v>4</c:v>
                </c:pt>
                <c:pt idx="55">
                  <c:v>3</c:v>
                </c:pt>
                <c:pt idx="56">
                  <c:v>3</c:v>
                </c:pt>
                <c:pt idx="57">
                  <c:v>4</c:v>
                </c:pt>
                <c:pt idx="58">
                  <c:v>4</c:v>
                </c:pt>
                <c:pt idx="59">
                  <c:v>4</c:v>
                </c:pt>
                <c:pt idx="6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D9F-4476-8483-6685104E21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hr2-kultur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4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4</c:v>
                </c:pt>
                <c:pt idx="27">
                  <c:v>1</c:v>
                </c:pt>
                <c:pt idx="28">
                  <c:v>2</c:v>
                </c:pt>
                <c:pt idx="29">
                  <c:v>4</c:v>
                </c:pt>
                <c:pt idx="30">
                  <c:v>3</c:v>
                </c:pt>
                <c:pt idx="31">
                  <c:v>3</c:v>
                </c:pt>
                <c:pt idx="32">
                  <c:v>5</c:v>
                </c:pt>
                <c:pt idx="33">
                  <c:v>4</c:v>
                </c:pt>
                <c:pt idx="34">
                  <c:v>3</c:v>
                </c:pt>
                <c:pt idx="35">
                  <c:v>3</c:v>
                </c:pt>
                <c:pt idx="36">
                  <c:v>3</c:v>
                </c:pt>
                <c:pt idx="37">
                  <c:v>3</c:v>
                </c:pt>
                <c:pt idx="38">
                  <c:v>3</c:v>
                </c:pt>
                <c:pt idx="39">
                  <c:v>3</c:v>
                </c:pt>
                <c:pt idx="40">
                  <c:v>2</c:v>
                </c:pt>
                <c:pt idx="41">
                  <c:v>4</c:v>
                </c:pt>
                <c:pt idx="42">
                  <c:v>3</c:v>
                </c:pt>
                <c:pt idx="43">
                  <c:v>4</c:v>
                </c:pt>
                <c:pt idx="44">
                  <c:v>3</c:v>
                </c:pt>
                <c:pt idx="45">
                  <c:v>3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2</c:v>
                </c:pt>
                <c:pt idx="50">
                  <c:v>2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3</c:v>
                </c:pt>
                <c:pt idx="55">
                  <c:v>2</c:v>
                </c:pt>
                <c:pt idx="56">
                  <c:v>1</c:v>
                </c:pt>
                <c:pt idx="57">
                  <c:v>2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D9F-4476-8483-6685104E21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6</c:v>
                </c:pt>
                <c:pt idx="1">
                  <c:v>6</c:v>
                </c:pt>
                <c:pt idx="2">
                  <c:v>11</c:v>
                </c:pt>
                <c:pt idx="3">
                  <c:v>10</c:v>
                </c:pt>
                <c:pt idx="4">
                  <c:v>11</c:v>
                </c:pt>
                <c:pt idx="5">
                  <c:v>11</c:v>
                </c:pt>
                <c:pt idx="6">
                  <c:v>7</c:v>
                </c:pt>
                <c:pt idx="7">
                  <c:v>6</c:v>
                </c:pt>
                <c:pt idx="8">
                  <c:v>10</c:v>
                </c:pt>
                <c:pt idx="9">
                  <c:v>13</c:v>
                </c:pt>
                <c:pt idx="10">
                  <c:v>11</c:v>
                </c:pt>
                <c:pt idx="11">
                  <c:v>13</c:v>
                </c:pt>
                <c:pt idx="12">
                  <c:v>13</c:v>
                </c:pt>
                <c:pt idx="13">
                  <c:v>7</c:v>
                </c:pt>
                <c:pt idx="14">
                  <c:v>5</c:v>
                </c:pt>
                <c:pt idx="15">
                  <c:v>10</c:v>
                </c:pt>
                <c:pt idx="16">
                  <c:v>10</c:v>
                </c:pt>
                <c:pt idx="17">
                  <c:v>13</c:v>
                </c:pt>
                <c:pt idx="18">
                  <c:v>11</c:v>
                </c:pt>
                <c:pt idx="19">
                  <c:v>9</c:v>
                </c:pt>
                <c:pt idx="20">
                  <c:v>6</c:v>
                </c:pt>
                <c:pt idx="21">
                  <c:v>8</c:v>
                </c:pt>
                <c:pt idx="22">
                  <c:v>13</c:v>
                </c:pt>
                <c:pt idx="23">
                  <c:v>9</c:v>
                </c:pt>
                <c:pt idx="24">
                  <c:v>14</c:v>
                </c:pt>
                <c:pt idx="25">
                  <c:v>9</c:v>
                </c:pt>
                <c:pt idx="26">
                  <c:v>12</c:v>
                </c:pt>
                <c:pt idx="27">
                  <c:v>5</c:v>
                </c:pt>
                <c:pt idx="28">
                  <c:v>5</c:v>
                </c:pt>
                <c:pt idx="29">
                  <c:v>12</c:v>
                </c:pt>
                <c:pt idx="30">
                  <c:v>7</c:v>
                </c:pt>
                <c:pt idx="31">
                  <c:v>8</c:v>
                </c:pt>
                <c:pt idx="32">
                  <c:v>8</c:v>
                </c:pt>
                <c:pt idx="33">
                  <c:v>10</c:v>
                </c:pt>
                <c:pt idx="34">
                  <c:v>7</c:v>
                </c:pt>
                <c:pt idx="35">
                  <c:v>5</c:v>
                </c:pt>
                <c:pt idx="36">
                  <c:v>10</c:v>
                </c:pt>
                <c:pt idx="37">
                  <c:v>10</c:v>
                </c:pt>
                <c:pt idx="38">
                  <c:v>11</c:v>
                </c:pt>
                <c:pt idx="39">
                  <c:v>6</c:v>
                </c:pt>
                <c:pt idx="40">
                  <c:v>9</c:v>
                </c:pt>
                <c:pt idx="41">
                  <c:v>8</c:v>
                </c:pt>
                <c:pt idx="42">
                  <c:v>6</c:v>
                </c:pt>
                <c:pt idx="43">
                  <c:v>10</c:v>
                </c:pt>
                <c:pt idx="44">
                  <c:v>8</c:v>
                </c:pt>
                <c:pt idx="45">
                  <c:v>9</c:v>
                </c:pt>
                <c:pt idx="46">
                  <c:v>8</c:v>
                </c:pt>
                <c:pt idx="47">
                  <c:v>7</c:v>
                </c:pt>
                <c:pt idx="48">
                  <c:v>13</c:v>
                </c:pt>
                <c:pt idx="49">
                  <c:v>10</c:v>
                </c:pt>
                <c:pt idx="50">
                  <c:v>7</c:v>
                </c:pt>
                <c:pt idx="51">
                  <c:v>11</c:v>
                </c:pt>
                <c:pt idx="52">
                  <c:v>8</c:v>
                </c:pt>
                <c:pt idx="53">
                  <c:v>5</c:v>
                </c:pt>
                <c:pt idx="54">
                  <c:v>8</c:v>
                </c:pt>
                <c:pt idx="55">
                  <c:v>6</c:v>
                </c:pt>
                <c:pt idx="56">
                  <c:v>11</c:v>
                </c:pt>
                <c:pt idx="57">
                  <c:v>8</c:v>
                </c:pt>
                <c:pt idx="58">
                  <c:v>8</c:v>
                </c:pt>
                <c:pt idx="59">
                  <c:v>10</c:v>
                </c:pt>
                <c:pt idx="6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D9F-4476-8483-6685104E216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Plusminus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4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4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  <c:pt idx="31">
                  <c:v>3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3</c:v>
                </c:pt>
                <c:pt idx="46">
                  <c:v>0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3</c:v>
                </c:pt>
                <c:pt idx="53">
                  <c:v>0</c:v>
                </c:pt>
                <c:pt idx="54">
                  <c:v>1</c:v>
                </c:pt>
                <c:pt idx="55">
                  <c:v>2</c:v>
                </c:pt>
                <c:pt idx="56">
                  <c:v>1</c:v>
                </c:pt>
                <c:pt idx="57">
                  <c:v>2</c:v>
                </c:pt>
                <c:pt idx="58">
                  <c:v>2</c:v>
                </c:pt>
                <c:pt idx="59">
                  <c:v>5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D9F-4476-8483-6685104E216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hr-fernsehen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5">
                  <c:v>4</c:v>
                </c:pt>
                <c:pt idx="16">
                  <c:v>2</c:v>
                </c:pt>
                <c:pt idx="17">
                  <c:v>4</c:v>
                </c:pt>
                <c:pt idx="18">
                  <c:v>5</c:v>
                </c:pt>
                <c:pt idx="19">
                  <c:v>4</c:v>
                </c:pt>
                <c:pt idx="20">
                  <c:v>4</c:v>
                </c:pt>
                <c:pt idx="21">
                  <c:v>4</c:v>
                </c:pt>
                <c:pt idx="22">
                  <c:v>5</c:v>
                </c:pt>
                <c:pt idx="23">
                  <c:v>4</c:v>
                </c:pt>
                <c:pt idx="24">
                  <c:v>5</c:v>
                </c:pt>
                <c:pt idx="25">
                  <c:v>4</c:v>
                </c:pt>
                <c:pt idx="26">
                  <c:v>4</c:v>
                </c:pt>
                <c:pt idx="27">
                  <c:v>2</c:v>
                </c:pt>
                <c:pt idx="28">
                  <c:v>1</c:v>
                </c:pt>
                <c:pt idx="29">
                  <c:v>4</c:v>
                </c:pt>
                <c:pt idx="30">
                  <c:v>6</c:v>
                </c:pt>
                <c:pt idx="31">
                  <c:v>4</c:v>
                </c:pt>
                <c:pt idx="32">
                  <c:v>4</c:v>
                </c:pt>
                <c:pt idx="33">
                  <c:v>4</c:v>
                </c:pt>
                <c:pt idx="34">
                  <c:v>4</c:v>
                </c:pt>
                <c:pt idx="35">
                  <c:v>4</c:v>
                </c:pt>
                <c:pt idx="36">
                  <c:v>4</c:v>
                </c:pt>
                <c:pt idx="37">
                  <c:v>4</c:v>
                </c:pt>
                <c:pt idx="38">
                  <c:v>3</c:v>
                </c:pt>
                <c:pt idx="39">
                  <c:v>2</c:v>
                </c:pt>
                <c:pt idx="40">
                  <c:v>3</c:v>
                </c:pt>
                <c:pt idx="41">
                  <c:v>5</c:v>
                </c:pt>
                <c:pt idx="42">
                  <c:v>5</c:v>
                </c:pt>
                <c:pt idx="43">
                  <c:v>3</c:v>
                </c:pt>
                <c:pt idx="44">
                  <c:v>5</c:v>
                </c:pt>
                <c:pt idx="45">
                  <c:v>4</c:v>
                </c:pt>
                <c:pt idx="46">
                  <c:v>4</c:v>
                </c:pt>
                <c:pt idx="47">
                  <c:v>5</c:v>
                </c:pt>
                <c:pt idx="48">
                  <c:v>4</c:v>
                </c:pt>
                <c:pt idx="49">
                  <c:v>7</c:v>
                </c:pt>
                <c:pt idx="50">
                  <c:v>3</c:v>
                </c:pt>
                <c:pt idx="51">
                  <c:v>3</c:v>
                </c:pt>
                <c:pt idx="52">
                  <c:v>5</c:v>
                </c:pt>
                <c:pt idx="53">
                  <c:v>5</c:v>
                </c:pt>
                <c:pt idx="54">
                  <c:v>7</c:v>
                </c:pt>
                <c:pt idx="55">
                  <c:v>4</c:v>
                </c:pt>
                <c:pt idx="56">
                  <c:v>6</c:v>
                </c:pt>
                <c:pt idx="57">
                  <c:v>6</c:v>
                </c:pt>
                <c:pt idx="58">
                  <c:v>8</c:v>
                </c:pt>
                <c:pt idx="59">
                  <c:v>5</c:v>
                </c:pt>
                <c:pt idx="6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D9F-4476-8483-6685104E216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0</c:v>
                </c:pt>
                <c:pt idx="7">
                  <c:v>0</c:v>
                </c:pt>
                <c:pt idx="8">
                  <c:v>4</c:v>
                </c:pt>
                <c:pt idx="9">
                  <c:v>5</c:v>
                </c:pt>
                <c:pt idx="10">
                  <c:v>7</c:v>
                </c:pt>
                <c:pt idx="11">
                  <c:v>5</c:v>
                </c:pt>
                <c:pt idx="12">
                  <c:v>3</c:v>
                </c:pt>
                <c:pt idx="13">
                  <c:v>0</c:v>
                </c:pt>
                <c:pt idx="14">
                  <c:v>1</c:v>
                </c:pt>
                <c:pt idx="15">
                  <c:v>5</c:v>
                </c:pt>
                <c:pt idx="16">
                  <c:v>5</c:v>
                </c:pt>
                <c:pt idx="17">
                  <c:v>4</c:v>
                </c:pt>
                <c:pt idx="18">
                  <c:v>5</c:v>
                </c:pt>
                <c:pt idx="19">
                  <c:v>5</c:v>
                </c:pt>
                <c:pt idx="20">
                  <c:v>1</c:v>
                </c:pt>
                <c:pt idx="21">
                  <c:v>1</c:v>
                </c:pt>
                <c:pt idx="22">
                  <c:v>6</c:v>
                </c:pt>
                <c:pt idx="23">
                  <c:v>5</c:v>
                </c:pt>
                <c:pt idx="24">
                  <c:v>7</c:v>
                </c:pt>
                <c:pt idx="25">
                  <c:v>5</c:v>
                </c:pt>
                <c:pt idx="26">
                  <c:v>5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3</c:v>
                </c:pt>
                <c:pt idx="32">
                  <c:v>5</c:v>
                </c:pt>
                <c:pt idx="33">
                  <c:v>5</c:v>
                </c:pt>
                <c:pt idx="34">
                  <c:v>0</c:v>
                </c:pt>
                <c:pt idx="35">
                  <c:v>1</c:v>
                </c:pt>
                <c:pt idx="36">
                  <c:v>4</c:v>
                </c:pt>
                <c:pt idx="37">
                  <c:v>5</c:v>
                </c:pt>
                <c:pt idx="38">
                  <c:v>4</c:v>
                </c:pt>
                <c:pt idx="39">
                  <c:v>0</c:v>
                </c:pt>
                <c:pt idx="40">
                  <c:v>4</c:v>
                </c:pt>
                <c:pt idx="41">
                  <c:v>1</c:v>
                </c:pt>
                <c:pt idx="42">
                  <c:v>0</c:v>
                </c:pt>
                <c:pt idx="43">
                  <c:v>2</c:v>
                </c:pt>
                <c:pt idx="44">
                  <c:v>5</c:v>
                </c:pt>
                <c:pt idx="45">
                  <c:v>4</c:v>
                </c:pt>
                <c:pt idx="46">
                  <c:v>6</c:v>
                </c:pt>
                <c:pt idx="47">
                  <c:v>5</c:v>
                </c:pt>
                <c:pt idx="48">
                  <c:v>3</c:v>
                </c:pt>
                <c:pt idx="49">
                  <c:v>0</c:v>
                </c:pt>
                <c:pt idx="50">
                  <c:v>0</c:v>
                </c:pt>
                <c:pt idx="51">
                  <c:v>3</c:v>
                </c:pt>
                <c:pt idx="52">
                  <c:v>3</c:v>
                </c:pt>
                <c:pt idx="53">
                  <c:v>3</c:v>
                </c:pt>
                <c:pt idx="54">
                  <c:v>3</c:v>
                </c:pt>
                <c:pt idx="55">
                  <c:v>0</c:v>
                </c:pt>
                <c:pt idx="56">
                  <c:v>0</c:v>
                </c:pt>
                <c:pt idx="57">
                  <c:v>5</c:v>
                </c:pt>
                <c:pt idx="58">
                  <c:v>6</c:v>
                </c:pt>
                <c:pt idx="59">
                  <c:v>4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D9F-4476-8483-6685104E216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hr-Sinfonieorchester - Frankfurt Radio Symphony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1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1</c:v>
                </c:pt>
                <c:pt idx="45">
                  <c:v>1</c:v>
                </c:pt>
                <c:pt idx="46">
                  <c:v>3</c:v>
                </c:pt>
                <c:pt idx="47">
                  <c:v>0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2</c:v>
                </c:pt>
                <c:pt idx="54">
                  <c:v>2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1</c:v>
                </c:pt>
                <c:pt idx="6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D9F-4476-8483-6685104E216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hr-Bigband - Frankfurt Radio Big Band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1</c:v>
                </c:pt>
                <c:pt idx="42">
                  <c:v>0</c:v>
                </c:pt>
                <c:pt idx="43">
                  <c:v>2</c:v>
                </c:pt>
                <c:pt idx="44">
                  <c:v>1</c:v>
                </c:pt>
                <c:pt idx="45">
                  <c:v>2</c:v>
                </c:pt>
                <c:pt idx="46">
                  <c:v>3</c:v>
                </c:pt>
                <c:pt idx="47">
                  <c:v>2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1</c:v>
                </c:pt>
                <c:pt idx="59">
                  <c:v>1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D9F-4476-8483-6685104E216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Börse ARD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5</c:v>
                </c:pt>
                <c:pt idx="6">
                  <c:v>1</c:v>
                </c:pt>
                <c:pt idx="7">
                  <c:v>0</c:v>
                </c:pt>
                <c:pt idx="8">
                  <c:v>5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3</c:v>
                </c:pt>
                <c:pt idx="13">
                  <c:v>4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2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</c:v>
                </c:pt>
                <c:pt idx="43">
                  <c:v>0</c:v>
                </c:pt>
                <c:pt idx="44">
                  <c:v>1</c:v>
                </c:pt>
                <c:pt idx="45">
                  <c:v>0</c:v>
                </c:pt>
                <c:pt idx="46">
                  <c:v>2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1</c:v>
                </c:pt>
                <c:pt idx="54">
                  <c:v>2</c:v>
                </c:pt>
                <c:pt idx="55">
                  <c:v>2</c:v>
                </c:pt>
                <c:pt idx="56">
                  <c:v>2</c:v>
                </c:pt>
                <c:pt idx="57">
                  <c:v>3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D9F-4476-8483-6685104E216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MEX. das marktmagazin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1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2</c:v>
                </c:pt>
                <c:pt idx="10">
                  <c:v>5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4</c:v>
                </c:pt>
                <c:pt idx="18">
                  <c:v>3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  <c:pt idx="31">
                  <c:v>3</c:v>
                </c:pt>
                <c:pt idx="32">
                  <c:v>4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3</c:v>
                </c:pt>
                <c:pt idx="37">
                  <c:v>2</c:v>
                </c:pt>
                <c:pt idx="38">
                  <c:v>4</c:v>
                </c:pt>
                <c:pt idx="39">
                  <c:v>0</c:v>
                </c:pt>
                <c:pt idx="40">
                  <c:v>3</c:v>
                </c:pt>
                <c:pt idx="41">
                  <c:v>1</c:v>
                </c:pt>
                <c:pt idx="42">
                  <c:v>0</c:v>
                </c:pt>
                <c:pt idx="43">
                  <c:v>2</c:v>
                </c:pt>
                <c:pt idx="44">
                  <c:v>3</c:v>
                </c:pt>
                <c:pt idx="45">
                  <c:v>5</c:v>
                </c:pt>
                <c:pt idx="46">
                  <c:v>4</c:v>
                </c:pt>
                <c:pt idx="47">
                  <c:v>3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3</c:v>
                </c:pt>
                <c:pt idx="52">
                  <c:v>4</c:v>
                </c:pt>
                <c:pt idx="53">
                  <c:v>4</c:v>
                </c:pt>
                <c:pt idx="54">
                  <c:v>2</c:v>
                </c:pt>
                <c:pt idx="55">
                  <c:v>1</c:v>
                </c:pt>
                <c:pt idx="56">
                  <c:v>0</c:v>
                </c:pt>
                <c:pt idx="57">
                  <c:v>3</c:v>
                </c:pt>
                <c:pt idx="58">
                  <c:v>2</c:v>
                </c:pt>
                <c:pt idx="59">
                  <c:v>4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D9F-4476-8483-6685104E216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Giraffe, Erdmännchen &amp; Co.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1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D9F-4476-8483-6685104E216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Hessischer Rundfunk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2</c:v>
                </c:pt>
                <c:pt idx="37">
                  <c:v>3</c:v>
                </c:pt>
                <c:pt idx="38">
                  <c:v>3</c:v>
                </c:pt>
                <c:pt idx="39">
                  <c:v>1</c:v>
                </c:pt>
                <c:pt idx="40">
                  <c:v>1</c:v>
                </c:pt>
                <c:pt idx="41">
                  <c:v>2</c:v>
                </c:pt>
                <c:pt idx="42">
                  <c:v>1</c:v>
                </c:pt>
                <c:pt idx="43">
                  <c:v>2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3</c:v>
                </c:pt>
                <c:pt idx="48">
                  <c:v>1</c:v>
                </c:pt>
                <c:pt idx="49">
                  <c:v>1</c:v>
                </c:pt>
                <c:pt idx="50">
                  <c:v>0</c:v>
                </c:pt>
                <c:pt idx="51">
                  <c:v>2</c:v>
                </c:pt>
                <c:pt idx="52">
                  <c:v>2</c:v>
                </c:pt>
                <c:pt idx="53">
                  <c:v>2</c:v>
                </c:pt>
                <c:pt idx="54">
                  <c:v>4</c:v>
                </c:pt>
                <c:pt idx="55">
                  <c:v>6</c:v>
                </c:pt>
                <c:pt idx="56">
                  <c:v>7</c:v>
                </c:pt>
                <c:pt idx="57">
                  <c:v>5</c:v>
                </c:pt>
                <c:pt idx="58">
                  <c:v>4</c:v>
                </c:pt>
                <c:pt idx="59">
                  <c:v>3</c:v>
                </c:pt>
                <c:pt idx="6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D9F-4476-8483-6685104E2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79440"/>
        <c:axId val="347285016"/>
      </c:lineChart>
      <c:catAx>
        <c:axId val="34727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85016"/>
        <c:crosses val="autoZero"/>
        <c:auto val="1"/>
        <c:lblAlgn val="ctr"/>
        <c:lblOffset val="100"/>
        <c:noMultiLvlLbl val="0"/>
      </c:catAx>
      <c:valAx>
        <c:axId val="34728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7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hessenschau.de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208</c:v>
                </c:pt>
                <c:pt idx="1">
                  <c:v>129</c:v>
                </c:pt>
                <c:pt idx="2">
                  <c:v>152</c:v>
                </c:pt>
                <c:pt idx="3">
                  <c:v>325</c:v>
                </c:pt>
                <c:pt idx="4">
                  <c:v>196</c:v>
                </c:pt>
                <c:pt idx="5">
                  <c:v>133</c:v>
                </c:pt>
                <c:pt idx="6">
                  <c:v>147</c:v>
                </c:pt>
                <c:pt idx="7">
                  <c:v>61</c:v>
                </c:pt>
                <c:pt idx="8">
                  <c:v>137</c:v>
                </c:pt>
                <c:pt idx="9">
                  <c:v>278</c:v>
                </c:pt>
                <c:pt idx="10">
                  <c:v>167</c:v>
                </c:pt>
                <c:pt idx="11">
                  <c:v>121</c:v>
                </c:pt>
                <c:pt idx="12">
                  <c:v>622</c:v>
                </c:pt>
                <c:pt idx="13">
                  <c:v>226</c:v>
                </c:pt>
                <c:pt idx="14">
                  <c:v>101</c:v>
                </c:pt>
                <c:pt idx="15">
                  <c:v>194</c:v>
                </c:pt>
                <c:pt idx="16">
                  <c:v>153</c:v>
                </c:pt>
                <c:pt idx="17">
                  <c:v>267</c:v>
                </c:pt>
                <c:pt idx="18">
                  <c:v>253</c:v>
                </c:pt>
                <c:pt idx="19">
                  <c:v>183</c:v>
                </c:pt>
                <c:pt idx="20">
                  <c:v>78</c:v>
                </c:pt>
                <c:pt idx="21">
                  <c:v>288</c:v>
                </c:pt>
                <c:pt idx="22">
                  <c:v>128</c:v>
                </c:pt>
                <c:pt idx="23">
                  <c:v>139</c:v>
                </c:pt>
                <c:pt idx="24">
                  <c:v>616</c:v>
                </c:pt>
                <c:pt idx="25">
                  <c:v>174</c:v>
                </c:pt>
                <c:pt idx="26">
                  <c:v>117</c:v>
                </c:pt>
                <c:pt idx="27">
                  <c:v>56</c:v>
                </c:pt>
                <c:pt idx="28">
                  <c:v>48</c:v>
                </c:pt>
                <c:pt idx="29">
                  <c:v>137</c:v>
                </c:pt>
                <c:pt idx="30">
                  <c:v>118</c:v>
                </c:pt>
                <c:pt idx="31">
                  <c:v>144</c:v>
                </c:pt>
                <c:pt idx="32">
                  <c:v>101</c:v>
                </c:pt>
                <c:pt idx="33">
                  <c:v>76</c:v>
                </c:pt>
                <c:pt idx="34">
                  <c:v>297</c:v>
                </c:pt>
                <c:pt idx="35">
                  <c:v>395</c:v>
                </c:pt>
                <c:pt idx="36">
                  <c:v>496</c:v>
                </c:pt>
                <c:pt idx="37">
                  <c:v>160</c:v>
                </c:pt>
                <c:pt idx="38">
                  <c:v>170</c:v>
                </c:pt>
                <c:pt idx="39">
                  <c:v>129</c:v>
                </c:pt>
                <c:pt idx="40">
                  <c:v>80</c:v>
                </c:pt>
                <c:pt idx="41">
                  <c:v>255</c:v>
                </c:pt>
                <c:pt idx="42">
                  <c:v>342</c:v>
                </c:pt>
                <c:pt idx="43">
                  <c:v>144</c:v>
                </c:pt>
                <c:pt idx="44">
                  <c:v>158</c:v>
                </c:pt>
                <c:pt idx="45">
                  <c:v>95</c:v>
                </c:pt>
                <c:pt idx="46">
                  <c:v>221</c:v>
                </c:pt>
                <c:pt idx="47">
                  <c:v>138</c:v>
                </c:pt>
                <c:pt idx="48">
                  <c:v>1016</c:v>
                </c:pt>
                <c:pt idx="49">
                  <c:v>2228</c:v>
                </c:pt>
                <c:pt idx="50">
                  <c:v>390</c:v>
                </c:pt>
                <c:pt idx="51">
                  <c:v>293</c:v>
                </c:pt>
                <c:pt idx="52">
                  <c:v>175</c:v>
                </c:pt>
                <c:pt idx="53">
                  <c:v>342</c:v>
                </c:pt>
                <c:pt idx="54">
                  <c:v>57</c:v>
                </c:pt>
                <c:pt idx="55">
                  <c:v>104</c:v>
                </c:pt>
                <c:pt idx="56">
                  <c:v>136</c:v>
                </c:pt>
                <c:pt idx="57">
                  <c:v>150</c:v>
                </c:pt>
                <c:pt idx="58">
                  <c:v>191</c:v>
                </c:pt>
                <c:pt idx="59">
                  <c:v>211</c:v>
                </c:pt>
                <c:pt idx="60">
                  <c:v>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C1-4F0B-B6CA-34566A1C3C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hr3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3333</c:v>
                </c:pt>
                <c:pt idx="1">
                  <c:v>54</c:v>
                </c:pt>
                <c:pt idx="2">
                  <c:v>32</c:v>
                </c:pt>
                <c:pt idx="3">
                  <c:v>212</c:v>
                </c:pt>
                <c:pt idx="4">
                  <c:v>406</c:v>
                </c:pt>
                <c:pt idx="5">
                  <c:v>104</c:v>
                </c:pt>
                <c:pt idx="6">
                  <c:v>69</c:v>
                </c:pt>
                <c:pt idx="7">
                  <c:v>104</c:v>
                </c:pt>
                <c:pt idx="8">
                  <c:v>532</c:v>
                </c:pt>
                <c:pt idx="9">
                  <c:v>236</c:v>
                </c:pt>
                <c:pt idx="10">
                  <c:v>129</c:v>
                </c:pt>
                <c:pt idx="11">
                  <c:v>535</c:v>
                </c:pt>
                <c:pt idx="12">
                  <c:v>146</c:v>
                </c:pt>
                <c:pt idx="13">
                  <c:v>223</c:v>
                </c:pt>
                <c:pt idx="14">
                  <c:v>99</c:v>
                </c:pt>
                <c:pt idx="15">
                  <c:v>22</c:v>
                </c:pt>
                <c:pt idx="16">
                  <c:v>215</c:v>
                </c:pt>
                <c:pt idx="17">
                  <c:v>381</c:v>
                </c:pt>
                <c:pt idx="18">
                  <c:v>419</c:v>
                </c:pt>
                <c:pt idx="19">
                  <c:v>333</c:v>
                </c:pt>
                <c:pt idx="20">
                  <c:v>69</c:v>
                </c:pt>
                <c:pt idx="21">
                  <c:v>255</c:v>
                </c:pt>
                <c:pt idx="22">
                  <c:v>108</c:v>
                </c:pt>
                <c:pt idx="23">
                  <c:v>121</c:v>
                </c:pt>
                <c:pt idx="24">
                  <c:v>173</c:v>
                </c:pt>
                <c:pt idx="25">
                  <c:v>148</c:v>
                </c:pt>
                <c:pt idx="26">
                  <c:v>78</c:v>
                </c:pt>
                <c:pt idx="27">
                  <c:v>93</c:v>
                </c:pt>
                <c:pt idx="28">
                  <c:v>0</c:v>
                </c:pt>
                <c:pt idx="29">
                  <c:v>379</c:v>
                </c:pt>
                <c:pt idx="30">
                  <c:v>140</c:v>
                </c:pt>
                <c:pt idx="31">
                  <c:v>109</c:v>
                </c:pt>
                <c:pt idx="32">
                  <c:v>30</c:v>
                </c:pt>
                <c:pt idx="33">
                  <c:v>52</c:v>
                </c:pt>
                <c:pt idx="34">
                  <c:v>64</c:v>
                </c:pt>
                <c:pt idx="35">
                  <c:v>152</c:v>
                </c:pt>
                <c:pt idx="36">
                  <c:v>291</c:v>
                </c:pt>
                <c:pt idx="37">
                  <c:v>222</c:v>
                </c:pt>
                <c:pt idx="38">
                  <c:v>50</c:v>
                </c:pt>
                <c:pt idx="39">
                  <c:v>51</c:v>
                </c:pt>
                <c:pt idx="40">
                  <c:v>1211</c:v>
                </c:pt>
                <c:pt idx="41">
                  <c:v>200</c:v>
                </c:pt>
                <c:pt idx="42">
                  <c:v>650</c:v>
                </c:pt>
                <c:pt idx="43">
                  <c:v>82</c:v>
                </c:pt>
                <c:pt idx="44">
                  <c:v>615</c:v>
                </c:pt>
                <c:pt idx="45">
                  <c:v>131</c:v>
                </c:pt>
                <c:pt idx="46">
                  <c:v>94</c:v>
                </c:pt>
                <c:pt idx="47">
                  <c:v>176</c:v>
                </c:pt>
                <c:pt idx="48">
                  <c:v>1645</c:v>
                </c:pt>
                <c:pt idx="49">
                  <c:v>486</c:v>
                </c:pt>
                <c:pt idx="50">
                  <c:v>0</c:v>
                </c:pt>
                <c:pt idx="51">
                  <c:v>134</c:v>
                </c:pt>
                <c:pt idx="52">
                  <c:v>435</c:v>
                </c:pt>
                <c:pt idx="53">
                  <c:v>219</c:v>
                </c:pt>
                <c:pt idx="54">
                  <c:v>240</c:v>
                </c:pt>
                <c:pt idx="55">
                  <c:v>407</c:v>
                </c:pt>
                <c:pt idx="56">
                  <c:v>93</c:v>
                </c:pt>
                <c:pt idx="57">
                  <c:v>254</c:v>
                </c:pt>
                <c:pt idx="58">
                  <c:v>295</c:v>
                </c:pt>
                <c:pt idx="59">
                  <c:v>134</c:v>
                </c:pt>
                <c:pt idx="60">
                  <c:v>138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C1-4F0B-B6CA-34566A1C3C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 FM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678</c:v>
                </c:pt>
                <c:pt idx="1">
                  <c:v>30</c:v>
                </c:pt>
                <c:pt idx="2">
                  <c:v>417</c:v>
                </c:pt>
                <c:pt idx="3">
                  <c:v>48</c:v>
                </c:pt>
                <c:pt idx="4">
                  <c:v>10</c:v>
                </c:pt>
                <c:pt idx="5">
                  <c:v>83</c:v>
                </c:pt>
                <c:pt idx="6">
                  <c:v>172</c:v>
                </c:pt>
                <c:pt idx="7">
                  <c:v>41</c:v>
                </c:pt>
                <c:pt idx="8">
                  <c:v>127</c:v>
                </c:pt>
                <c:pt idx="9">
                  <c:v>5845</c:v>
                </c:pt>
                <c:pt idx="10">
                  <c:v>382</c:v>
                </c:pt>
                <c:pt idx="11">
                  <c:v>157</c:v>
                </c:pt>
                <c:pt idx="12">
                  <c:v>262</c:v>
                </c:pt>
                <c:pt idx="13">
                  <c:v>40</c:v>
                </c:pt>
                <c:pt idx="14">
                  <c:v>7</c:v>
                </c:pt>
                <c:pt idx="15">
                  <c:v>847</c:v>
                </c:pt>
                <c:pt idx="16">
                  <c:v>295</c:v>
                </c:pt>
                <c:pt idx="17">
                  <c:v>156</c:v>
                </c:pt>
                <c:pt idx="18">
                  <c:v>92</c:v>
                </c:pt>
                <c:pt idx="19">
                  <c:v>403</c:v>
                </c:pt>
                <c:pt idx="20">
                  <c:v>93</c:v>
                </c:pt>
                <c:pt idx="21">
                  <c:v>326</c:v>
                </c:pt>
                <c:pt idx="22">
                  <c:v>71</c:v>
                </c:pt>
                <c:pt idx="23">
                  <c:v>24</c:v>
                </c:pt>
                <c:pt idx="24">
                  <c:v>74</c:v>
                </c:pt>
                <c:pt idx="25">
                  <c:v>179</c:v>
                </c:pt>
                <c:pt idx="26">
                  <c:v>237</c:v>
                </c:pt>
                <c:pt idx="27">
                  <c:v>7</c:v>
                </c:pt>
                <c:pt idx="28">
                  <c:v>0</c:v>
                </c:pt>
                <c:pt idx="29">
                  <c:v>78</c:v>
                </c:pt>
                <c:pt idx="30">
                  <c:v>311</c:v>
                </c:pt>
                <c:pt idx="31">
                  <c:v>122</c:v>
                </c:pt>
                <c:pt idx="32">
                  <c:v>76</c:v>
                </c:pt>
                <c:pt idx="33">
                  <c:v>1361</c:v>
                </c:pt>
                <c:pt idx="34">
                  <c:v>43</c:v>
                </c:pt>
                <c:pt idx="35">
                  <c:v>131</c:v>
                </c:pt>
                <c:pt idx="36">
                  <c:v>271</c:v>
                </c:pt>
                <c:pt idx="37">
                  <c:v>393</c:v>
                </c:pt>
                <c:pt idx="38">
                  <c:v>440</c:v>
                </c:pt>
                <c:pt idx="39">
                  <c:v>62</c:v>
                </c:pt>
                <c:pt idx="40">
                  <c:v>90</c:v>
                </c:pt>
                <c:pt idx="41">
                  <c:v>52</c:v>
                </c:pt>
                <c:pt idx="42">
                  <c:v>630</c:v>
                </c:pt>
                <c:pt idx="43">
                  <c:v>58</c:v>
                </c:pt>
                <c:pt idx="44">
                  <c:v>177</c:v>
                </c:pt>
                <c:pt idx="45">
                  <c:v>195</c:v>
                </c:pt>
                <c:pt idx="46">
                  <c:v>120</c:v>
                </c:pt>
                <c:pt idx="47">
                  <c:v>53</c:v>
                </c:pt>
                <c:pt idx="48">
                  <c:v>392</c:v>
                </c:pt>
                <c:pt idx="49">
                  <c:v>118</c:v>
                </c:pt>
                <c:pt idx="50">
                  <c:v>28</c:v>
                </c:pt>
                <c:pt idx="51">
                  <c:v>218</c:v>
                </c:pt>
                <c:pt idx="52">
                  <c:v>341</c:v>
                </c:pt>
                <c:pt idx="53">
                  <c:v>821</c:v>
                </c:pt>
                <c:pt idx="54">
                  <c:v>143</c:v>
                </c:pt>
                <c:pt idx="55">
                  <c:v>258</c:v>
                </c:pt>
                <c:pt idx="56">
                  <c:v>0</c:v>
                </c:pt>
                <c:pt idx="57">
                  <c:v>253</c:v>
                </c:pt>
                <c:pt idx="58">
                  <c:v>1175</c:v>
                </c:pt>
                <c:pt idx="59">
                  <c:v>329</c:v>
                </c:pt>
                <c:pt idx="60">
                  <c:v>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2C1-4F0B-B6CA-34566A1C3C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hr1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Sheet1!$E$2:$E$62</c:f>
              <c:numCache>
                <c:formatCode>General</c:formatCode>
                <c:ptCount val="61"/>
                <c:pt idx="0">
                  <c:v>191</c:v>
                </c:pt>
                <c:pt idx="1">
                  <c:v>26</c:v>
                </c:pt>
                <c:pt idx="2">
                  <c:v>77</c:v>
                </c:pt>
                <c:pt idx="3">
                  <c:v>100</c:v>
                </c:pt>
                <c:pt idx="4">
                  <c:v>147</c:v>
                </c:pt>
                <c:pt idx="5">
                  <c:v>141</c:v>
                </c:pt>
                <c:pt idx="6">
                  <c:v>62</c:v>
                </c:pt>
                <c:pt idx="7">
                  <c:v>127</c:v>
                </c:pt>
                <c:pt idx="8">
                  <c:v>281</c:v>
                </c:pt>
                <c:pt idx="9">
                  <c:v>96</c:v>
                </c:pt>
                <c:pt idx="10">
                  <c:v>96</c:v>
                </c:pt>
                <c:pt idx="11">
                  <c:v>327</c:v>
                </c:pt>
                <c:pt idx="12">
                  <c:v>161</c:v>
                </c:pt>
                <c:pt idx="13">
                  <c:v>154</c:v>
                </c:pt>
                <c:pt idx="14">
                  <c:v>169</c:v>
                </c:pt>
                <c:pt idx="15">
                  <c:v>181</c:v>
                </c:pt>
                <c:pt idx="16">
                  <c:v>142</c:v>
                </c:pt>
                <c:pt idx="17">
                  <c:v>159</c:v>
                </c:pt>
                <c:pt idx="18">
                  <c:v>95</c:v>
                </c:pt>
                <c:pt idx="19">
                  <c:v>315</c:v>
                </c:pt>
                <c:pt idx="20">
                  <c:v>36</c:v>
                </c:pt>
                <c:pt idx="21">
                  <c:v>111</c:v>
                </c:pt>
                <c:pt idx="22">
                  <c:v>82</c:v>
                </c:pt>
                <c:pt idx="23">
                  <c:v>115</c:v>
                </c:pt>
                <c:pt idx="24">
                  <c:v>246</c:v>
                </c:pt>
                <c:pt idx="25">
                  <c:v>104</c:v>
                </c:pt>
                <c:pt idx="26">
                  <c:v>229</c:v>
                </c:pt>
                <c:pt idx="27">
                  <c:v>44</c:v>
                </c:pt>
                <c:pt idx="28">
                  <c:v>131</c:v>
                </c:pt>
                <c:pt idx="29">
                  <c:v>94</c:v>
                </c:pt>
                <c:pt idx="30">
                  <c:v>265</c:v>
                </c:pt>
                <c:pt idx="31">
                  <c:v>108</c:v>
                </c:pt>
                <c:pt idx="32">
                  <c:v>70</c:v>
                </c:pt>
                <c:pt idx="33">
                  <c:v>65</c:v>
                </c:pt>
                <c:pt idx="34">
                  <c:v>58</c:v>
                </c:pt>
                <c:pt idx="35">
                  <c:v>168</c:v>
                </c:pt>
                <c:pt idx="36">
                  <c:v>129</c:v>
                </c:pt>
                <c:pt idx="37">
                  <c:v>118</c:v>
                </c:pt>
                <c:pt idx="38">
                  <c:v>64</c:v>
                </c:pt>
                <c:pt idx="39">
                  <c:v>42</c:v>
                </c:pt>
                <c:pt idx="40">
                  <c:v>62</c:v>
                </c:pt>
                <c:pt idx="41">
                  <c:v>99</c:v>
                </c:pt>
                <c:pt idx="42">
                  <c:v>149</c:v>
                </c:pt>
                <c:pt idx="43">
                  <c:v>54</c:v>
                </c:pt>
                <c:pt idx="44">
                  <c:v>229</c:v>
                </c:pt>
                <c:pt idx="45">
                  <c:v>321</c:v>
                </c:pt>
                <c:pt idx="46">
                  <c:v>145</c:v>
                </c:pt>
                <c:pt idx="47">
                  <c:v>322</c:v>
                </c:pt>
                <c:pt idx="48">
                  <c:v>436</c:v>
                </c:pt>
                <c:pt idx="49">
                  <c:v>145</c:v>
                </c:pt>
                <c:pt idx="50">
                  <c:v>129</c:v>
                </c:pt>
                <c:pt idx="51">
                  <c:v>273</c:v>
                </c:pt>
                <c:pt idx="52">
                  <c:v>218</c:v>
                </c:pt>
                <c:pt idx="53">
                  <c:v>126</c:v>
                </c:pt>
                <c:pt idx="54">
                  <c:v>259</c:v>
                </c:pt>
                <c:pt idx="55">
                  <c:v>101</c:v>
                </c:pt>
                <c:pt idx="56">
                  <c:v>185</c:v>
                </c:pt>
                <c:pt idx="57">
                  <c:v>249</c:v>
                </c:pt>
                <c:pt idx="58">
                  <c:v>237</c:v>
                </c:pt>
                <c:pt idx="59">
                  <c:v>541</c:v>
                </c:pt>
                <c:pt idx="60">
                  <c:v>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2C1-4F0B-B6CA-34566A1C3C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hr-iNFO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Sheet1!$F$2:$F$62</c:f>
              <c:numCache>
                <c:formatCode>General</c:formatCode>
                <c:ptCount val="61"/>
                <c:pt idx="0">
                  <c:v>0</c:v>
                </c:pt>
                <c:pt idx="1">
                  <c:v>28</c:v>
                </c:pt>
                <c:pt idx="2">
                  <c:v>50</c:v>
                </c:pt>
                <c:pt idx="3">
                  <c:v>146</c:v>
                </c:pt>
                <c:pt idx="4">
                  <c:v>74</c:v>
                </c:pt>
                <c:pt idx="5">
                  <c:v>20</c:v>
                </c:pt>
                <c:pt idx="6">
                  <c:v>67</c:v>
                </c:pt>
                <c:pt idx="7">
                  <c:v>18</c:v>
                </c:pt>
                <c:pt idx="8">
                  <c:v>33</c:v>
                </c:pt>
                <c:pt idx="9">
                  <c:v>68</c:v>
                </c:pt>
                <c:pt idx="10">
                  <c:v>67</c:v>
                </c:pt>
                <c:pt idx="11">
                  <c:v>37</c:v>
                </c:pt>
                <c:pt idx="12">
                  <c:v>57</c:v>
                </c:pt>
                <c:pt idx="13">
                  <c:v>27</c:v>
                </c:pt>
                <c:pt idx="14">
                  <c:v>37</c:v>
                </c:pt>
                <c:pt idx="15">
                  <c:v>68</c:v>
                </c:pt>
                <c:pt idx="16">
                  <c:v>65</c:v>
                </c:pt>
                <c:pt idx="17">
                  <c:v>40</c:v>
                </c:pt>
                <c:pt idx="18">
                  <c:v>34</c:v>
                </c:pt>
                <c:pt idx="19">
                  <c:v>52</c:v>
                </c:pt>
                <c:pt idx="20">
                  <c:v>40</c:v>
                </c:pt>
                <c:pt idx="21">
                  <c:v>31</c:v>
                </c:pt>
                <c:pt idx="22">
                  <c:v>56</c:v>
                </c:pt>
                <c:pt idx="23">
                  <c:v>33</c:v>
                </c:pt>
                <c:pt idx="24">
                  <c:v>38</c:v>
                </c:pt>
                <c:pt idx="25">
                  <c:v>78</c:v>
                </c:pt>
                <c:pt idx="26">
                  <c:v>99</c:v>
                </c:pt>
                <c:pt idx="27">
                  <c:v>42</c:v>
                </c:pt>
                <c:pt idx="28">
                  <c:v>107</c:v>
                </c:pt>
                <c:pt idx="29">
                  <c:v>89</c:v>
                </c:pt>
                <c:pt idx="30">
                  <c:v>7</c:v>
                </c:pt>
                <c:pt idx="31">
                  <c:v>72</c:v>
                </c:pt>
                <c:pt idx="32">
                  <c:v>106</c:v>
                </c:pt>
                <c:pt idx="33">
                  <c:v>118</c:v>
                </c:pt>
                <c:pt idx="34">
                  <c:v>27</c:v>
                </c:pt>
                <c:pt idx="35">
                  <c:v>16</c:v>
                </c:pt>
                <c:pt idx="36">
                  <c:v>87</c:v>
                </c:pt>
                <c:pt idx="37">
                  <c:v>58</c:v>
                </c:pt>
                <c:pt idx="38">
                  <c:v>66</c:v>
                </c:pt>
                <c:pt idx="39">
                  <c:v>171</c:v>
                </c:pt>
                <c:pt idx="40">
                  <c:v>71</c:v>
                </c:pt>
                <c:pt idx="41">
                  <c:v>45</c:v>
                </c:pt>
                <c:pt idx="42">
                  <c:v>5</c:v>
                </c:pt>
                <c:pt idx="43">
                  <c:v>63</c:v>
                </c:pt>
                <c:pt idx="44">
                  <c:v>23</c:v>
                </c:pt>
                <c:pt idx="45">
                  <c:v>46</c:v>
                </c:pt>
                <c:pt idx="46">
                  <c:v>38</c:v>
                </c:pt>
                <c:pt idx="47">
                  <c:v>60</c:v>
                </c:pt>
                <c:pt idx="48">
                  <c:v>183</c:v>
                </c:pt>
                <c:pt idx="49">
                  <c:v>102</c:v>
                </c:pt>
                <c:pt idx="50">
                  <c:v>97</c:v>
                </c:pt>
                <c:pt idx="51">
                  <c:v>89</c:v>
                </c:pt>
                <c:pt idx="52">
                  <c:v>84</c:v>
                </c:pt>
                <c:pt idx="53">
                  <c:v>96</c:v>
                </c:pt>
                <c:pt idx="54">
                  <c:v>62</c:v>
                </c:pt>
                <c:pt idx="55">
                  <c:v>115</c:v>
                </c:pt>
                <c:pt idx="56">
                  <c:v>143</c:v>
                </c:pt>
                <c:pt idx="57">
                  <c:v>93</c:v>
                </c:pt>
                <c:pt idx="58">
                  <c:v>112</c:v>
                </c:pt>
                <c:pt idx="59">
                  <c:v>81</c:v>
                </c:pt>
                <c:pt idx="60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2C1-4F0B-B6CA-34566A1C3C0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hr4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Sheet1!$G$2:$G$62</c:f>
              <c:numCache>
                <c:formatCode>General</c:formatCode>
                <c:ptCount val="61"/>
                <c:pt idx="0">
                  <c:v>168</c:v>
                </c:pt>
                <c:pt idx="1">
                  <c:v>44</c:v>
                </c:pt>
                <c:pt idx="2">
                  <c:v>39</c:v>
                </c:pt>
                <c:pt idx="3">
                  <c:v>32</c:v>
                </c:pt>
                <c:pt idx="4">
                  <c:v>21</c:v>
                </c:pt>
                <c:pt idx="5">
                  <c:v>51</c:v>
                </c:pt>
                <c:pt idx="6">
                  <c:v>99</c:v>
                </c:pt>
                <c:pt idx="7">
                  <c:v>23</c:v>
                </c:pt>
                <c:pt idx="8">
                  <c:v>26</c:v>
                </c:pt>
                <c:pt idx="9">
                  <c:v>33</c:v>
                </c:pt>
                <c:pt idx="10">
                  <c:v>57</c:v>
                </c:pt>
                <c:pt idx="11">
                  <c:v>33</c:v>
                </c:pt>
                <c:pt idx="12">
                  <c:v>31</c:v>
                </c:pt>
                <c:pt idx="13">
                  <c:v>75</c:v>
                </c:pt>
                <c:pt idx="14">
                  <c:v>46</c:v>
                </c:pt>
                <c:pt idx="15">
                  <c:v>62</c:v>
                </c:pt>
                <c:pt idx="16">
                  <c:v>21</c:v>
                </c:pt>
                <c:pt idx="17">
                  <c:v>30</c:v>
                </c:pt>
                <c:pt idx="18">
                  <c:v>42</c:v>
                </c:pt>
                <c:pt idx="19">
                  <c:v>16</c:v>
                </c:pt>
                <c:pt idx="20">
                  <c:v>63</c:v>
                </c:pt>
                <c:pt idx="21">
                  <c:v>52</c:v>
                </c:pt>
                <c:pt idx="22">
                  <c:v>58</c:v>
                </c:pt>
                <c:pt idx="23">
                  <c:v>24</c:v>
                </c:pt>
                <c:pt idx="24">
                  <c:v>48</c:v>
                </c:pt>
                <c:pt idx="25">
                  <c:v>27</c:v>
                </c:pt>
                <c:pt idx="26">
                  <c:v>66</c:v>
                </c:pt>
                <c:pt idx="27">
                  <c:v>53</c:v>
                </c:pt>
                <c:pt idx="28">
                  <c:v>121</c:v>
                </c:pt>
                <c:pt idx="29">
                  <c:v>28</c:v>
                </c:pt>
                <c:pt idx="30">
                  <c:v>18</c:v>
                </c:pt>
                <c:pt idx="31">
                  <c:v>34</c:v>
                </c:pt>
                <c:pt idx="32">
                  <c:v>26</c:v>
                </c:pt>
                <c:pt idx="33">
                  <c:v>58</c:v>
                </c:pt>
                <c:pt idx="34">
                  <c:v>87</c:v>
                </c:pt>
                <c:pt idx="35">
                  <c:v>47</c:v>
                </c:pt>
                <c:pt idx="36">
                  <c:v>22</c:v>
                </c:pt>
                <c:pt idx="37">
                  <c:v>31</c:v>
                </c:pt>
                <c:pt idx="38">
                  <c:v>30</c:v>
                </c:pt>
                <c:pt idx="39">
                  <c:v>29</c:v>
                </c:pt>
                <c:pt idx="40">
                  <c:v>30</c:v>
                </c:pt>
                <c:pt idx="41">
                  <c:v>38</c:v>
                </c:pt>
                <c:pt idx="42">
                  <c:v>42</c:v>
                </c:pt>
                <c:pt idx="43">
                  <c:v>43</c:v>
                </c:pt>
                <c:pt idx="44">
                  <c:v>34</c:v>
                </c:pt>
                <c:pt idx="45">
                  <c:v>26</c:v>
                </c:pt>
                <c:pt idx="46">
                  <c:v>23</c:v>
                </c:pt>
                <c:pt idx="47">
                  <c:v>28</c:v>
                </c:pt>
                <c:pt idx="48">
                  <c:v>226</c:v>
                </c:pt>
                <c:pt idx="49">
                  <c:v>51</c:v>
                </c:pt>
                <c:pt idx="50">
                  <c:v>20</c:v>
                </c:pt>
                <c:pt idx="51">
                  <c:v>25</c:v>
                </c:pt>
                <c:pt idx="52">
                  <c:v>58</c:v>
                </c:pt>
                <c:pt idx="53">
                  <c:v>24</c:v>
                </c:pt>
                <c:pt idx="54">
                  <c:v>63</c:v>
                </c:pt>
                <c:pt idx="55">
                  <c:v>136</c:v>
                </c:pt>
                <c:pt idx="56">
                  <c:v>32</c:v>
                </c:pt>
                <c:pt idx="57">
                  <c:v>93</c:v>
                </c:pt>
                <c:pt idx="58">
                  <c:v>73</c:v>
                </c:pt>
                <c:pt idx="59">
                  <c:v>38</c:v>
                </c:pt>
                <c:pt idx="60">
                  <c:v>156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2C1-4F0B-B6CA-34566A1C3C0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hr2-kultur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Sheet1!$H$2:$H$62</c:f>
              <c:numCache>
                <c:formatCode>General</c:formatCode>
                <c:ptCount val="61"/>
                <c:pt idx="0">
                  <c:v>10</c:v>
                </c:pt>
                <c:pt idx="1">
                  <c:v>73</c:v>
                </c:pt>
                <c:pt idx="2">
                  <c:v>7</c:v>
                </c:pt>
                <c:pt idx="3">
                  <c:v>14</c:v>
                </c:pt>
                <c:pt idx="4">
                  <c:v>8</c:v>
                </c:pt>
                <c:pt idx="5">
                  <c:v>26</c:v>
                </c:pt>
                <c:pt idx="6">
                  <c:v>5</c:v>
                </c:pt>
                <c:pt idx="7">
                  <c:v>2</c:v>
                </c:pt>
                <c:pt idx="8">
                  <c:v>24</c:v>
                </c:pt>
                <c:pt idx="9">
                  <c:v>12</c:v>
                </c:pt>
                <c:pt idx="10">
                  <c:v>16</c:v>
                </c:pt>
                <c:pt idx="11">
                  <c:v>8</c:v>
                </c:pt>
                <c:pt idx="12">
                  <c:v>7</c:v>
                </c:pt>
                <c:pt idx="13">
                  <c:v>13</c:v>
                </c:pt>
                <c:pt idx="14">
                  <c:v>31</c:v>
                </c:pt>
                <c:pt idx="15">
                  <c:v>10</c:v>
                </c:pt>
                <c:pt idx="16">
                  <c:v>27</c:v>
                </c:pt>
                <c:pt idx="17">
                  <c:v>13</c:v>
                </c:pt>
                <c:pt idx="18">
                  <c:v>4</c:v>
                </c:pt>
                <c:pt idx="19">
                  <c:v>12</c:v>
                </c:pt>
                <c:pt idx="20">
                  <c:v>6</c:v>
                </c:pt>
                <c:pt idx="21">
                  <c:v>40</c:v>
                </c:pt>
                <c:pt idx="22">
                  <c:v>51</c:v>
                </c:pt>
                <c:pt idx="23">
                  <c:v>5</c:v>
                </c:pt>
                <c:pt idx="24">
                  <c:v>22</c:v>
                </c:pt>
                <c:pt idx="25">
                  <c:v>20</c:v>
                </c:pt>
                <c:pt idx="26">
                  <c:v>8</c:v>
                </c:pt>
                <c:pt idx="27">
                  <c:v>3</c:v>
                </c:pt>
                <c:pt idx="28">
                  <c:v>31</c:v>
                </c:pt>
                <c:pt idx="29">
                  <c:v>25</c:v>
                </c:pt>
                <c:pt idx="30">
                  <c:v>29</c:v>
                </c:pt>
                <c:pt idx="31">
                  <c:v>28</c:v>
                </c:pt>
                <c:pt idx="32">
                  <c:v>12</c:v>
                </c:pt>
                <c:pt idx="33">
                  <c:v>13</c:v>
                </c:pt>
                <c:pt idx="34">
                  <c:v>8</c:v>
                </c:pt>
                <c:pt idx="35">
                  <c:v>15</c:v>
                </c:pt>
                <c:pt idx="36">
                  <c:v>18</c:v>
                </c:pt>
                <c:pt idx="37">
                  <c:v>8</c:v>
                </c:pt>
                <c:pt idx="38">
                  <c:v>5</c:v>
                </c:pt>
                <c:pt idx="39">
                  <c:v>26</c:v>
                </c:pt>
                <c:pt idx="40">
                  <c:v>31</c:v>
                </c:pt>
                <c:pt idx="41">
                  <c:v>6</c:v>
                </c:pt>
                <c:pt idx="42">
                  <c:v>27</c:v>
                </c:pt>
                <c:pt idx="43">
                  <c:v>18</c:v>
                </c:pt>
                <c:pt idx="44">
                  <c:v>9</c:v>
                </c:pt>
                <c:pt idx="45">
                  <c:v>27</c:v>
                </c:pt>
                <c:pt idx="46">
                  <c:v>1</c:v>
                </c:pt>
                <c:pt idx="47">
                  <c:v>11</c:v>
                </c:pt>
                <c:pt idx="48">
                  <c:v>22</c:v>
                </c:pt>
                <c:pt idx="49">
                  <c:v>64</c:v>
                </c:pt>
                <c:pt idx="50">
                  <c:v>16</c:v>
                </c:pt>
                <c:pt idx="51">
                  <c:v>22</c:v>
                </c:pt>
                <c:pt idx="52">
                  <c:v>9</c:v>
                </c:pt>
                <c:pt idx="53">
                  <c:v>7</c:v>
                </c:pt>
                <c:pt idx="54">
                  <c:v>14</c:v>
                </c:pt>
                <c:pt idx="55">
                  <c:v>8</c:v>
                </c:pt>
                <c:pt idx="56">
                  <c:v>1</c:v>
                </c:pt>
                <c:pt idx="57">
                  <c:v>15</c:v>
                </c:pt>
                <c:pt idx="58">
                  <c:v>8</c:v>
                </c:pt>
                <c:pt idx="59">
                  <c:v>2</c:v>
                </c:pt>
                <c:pt idx="6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2C1-4F0B-B6CA-34566A1C3C0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hessenschau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Sheet1!$I$2:$I$62</c:f>
              <c:numCache>
                <c:formatCode>General</c:formatCode>
                <c:ptCount val="61"/>
                <c:pt idx="0">
                  <c:v>395</c:v>
                </c:pt>
                <c:pt idx="1">
                  <c:v>343</c:v>
                </c:pt>
                <c:pt idx="2">
                  <c:v>143</c:v>
                </c:pt>
                <c:pt idx="3">
                  <c:v>493</c:v>
                </c:pt>
                <c:pt idx="4">
                  <c:v>169</c:v>
                </c:pt>
                <c:pt idx="5">
                  <c:v>661</c:v>
                </c:pt>
                <c:pt idx="6">
                  <c:v>150</c:v>
                </c:pt>
                <c:pt idx="7">
                  <c:v>40</c:v>
                </c:pt>
                <c:pt idx="8">
                  <c:v>186</c:v>
                </c:pt>
                <c:pt idx="9">
                  <c:v>259</c:v>
                </c:pt>
                <c:pt idx="10">
                  <c:v>59</c:v>
                </c:pt>
                <c:pt idx="11">
                  <c:v>200</c:v>
                </c:pt>
                <c:pt idx="12">
                  <c:v>524</c:v>
                </c:pt>
                <c:pt idx="13">
                  <c:v>176</c:v>
                </c:pt>
                <c:pt idx="14">
                  <c:v>536</c:v>
                </c:pt>
                <c:pt idx="15">
                  <c:v>239</c:v>
                </c:pt>
                <c:pt idx="16">
                  <c:v>83</c:v>
                </c:pt>
                <c:pt idx="17">
                  <c:v>267</c:v>
                </c:pt>
                <c:pt idx="18">
                  <c:v>159</c:v>
                </c:pt>
                <c:pt idx="19">
                  <c:v>103</c:v>
                </c:pt>
                <c:pt idx="20">
                  <c:v>409</c:v>
                </c:pt>
                <c:pt idx="21">
                  <c:v>574</c:v>
                </c:pt>
                <c:pt idx="22">
                  <c:v>212</c:v>
                </c:pt>
                <c:pt idx="23">
                  <c:v>801</c:v>
                </c:pt>
                <c:pt idx="24">
                  <c:v>332</c:v>
                </c:pt>
                <c:pt idx="25">
                  <c:v>216</c:v>
                </c:pt>
                <c:pt idx="26">
                  <c:v>431</c:v>
                </c:pt>
                <c:pt idx="27">
                  <c:v>225</c:v>
                </c:pt>
                <c:pt idx="28">
                  <c:v>71</c:v>
                </c:pt>
                <c:pt idx="29">
                  <c:v>770</c:v>
                </c:pt>
                <c:pt idx="30">
                  <c:v>507</c:v>
                </c:pt>
                <c:pt idx="31">
                  <c:v>191</c:v>
                </c:pt>
                <c:pt idx="32">
                  <c:v>264</c:v>
                </c:pt>
                <c:pt idx="33">
                  <c:v>570</c:v>
                </c:pt>
                <c:pt idx="34">
                  <c:v>147</c:v>
                </c:pt>
                <c:pt idx="35">
                  <c:v>122</c:v>
                </c:pt>
                <c:pt idx="36">
                  <c:v>430</c:v>
                </c:pt>
                <c:pt idx="37">
                  <c:v>225</c:v>
                </c:pt>
                <c:pt idx="38">
                  <c:v>280</c:v>
                </c:pt>
                <c:pt idx="39">
                  <c:v>426</c:v>
                </c:pt>
                <c:pt idx="40">
                  <c:v>109</c:v>
                </c:pt>
                <c:pt idx="41">
                  <c:v>834</c:v>
                </c:pt>
                <c:pt idx="42">
                  <c:v>605</c:v>
                </c:pt>
                <c:pt idx="43">
                  <c:v>502</c:v>
                </c:pt>
                <c:pt idx="44">
                  <c:v>419</c:v>
                </c:pt>
                <c:pt idx="45">
                  <c:v>1312</c:v>
                </c:pt>
                <c:pt idx="46">
                  <c:v>282</c:v>
                </c:pt>
                <c:pt idx="47">
                  <c:v>345</c:v>
                </c:pt>
                <c:pt idx="48">
                  <c:v>1844</c:v>
                </c:pt>
                <c:pt idx="49">
                  <c:v>1915</c:v>
                </c:pt>
                <c:pt idx="50">
                  <c:v>251</c:v>
                </c:pt>
                <c:pt idx="51">
                  <c:v>314</c:v>
                </c:pt>
                <c:pt idx="52">
                  <c:v>225</c:v>
                </c:pt>
                <c:pt idx="53">
                  <c:v>1143</c:v>
                </c:pt>
                <c:pt idx="54">
                  <c:v>160</c:v>
                </c:pt>
                <c:pt idx="55">
                  <c:v>91</c:v>
                </c:pt>
                <c:pt idx="56">
                  <c:v>260</c:v>
                </c:pt>
                <c:pt idx="57">
                  <c:v>376</c:v>
                </c:pt>
                <c:pt idx="58">
                  <c:v>333</c:v>
                </c:pt>
                <c:pt idx="59">
                  <c:v>257</c:v>
                </c:pt>
                <c:pt idx="60">
                  <c:v>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2C1-4F0B-B6CA-34566A1C3C0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Plusminus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Sheet1!$J$2:$J$62</c:f>
              <c:numCache>
                <c:formatCode>General</c:formatCode>
                <c:ptCount val="61"/>
                <c:pt idx="0">
                  <c:v>21</c:v>
                </c:pt>
                <c:pt idx="1">
                  <c:v>121</c:v>
                </c:pt>
                <c:pt idx="2">
                  <c:v>54</c:v>
                </c:pt>
                <c:pt idx="3">
                  <c:v>43</c:v>
                </c:pt>
                <c:pt idx="4">
                  <c:v>0</c:v>
                </c:pt>
                <c:pt idx="5">
                  <c:v>77</c:v>
                </c:pt>
                <c:pt idx="6">
                  <c:v>69</c:v>
                </c:pt>
                <c:pt idx="7">
                  <c:v>16</c:v>
                </c:pt>
                <c:pt idx="8">
                  <c:v>137</c:v>
                </c:pt>
                <c:pt idx="9">
                  <c:v>0</c:v>
                </c:pt>
                <c:pt idx="10">
                  <c:v>100</c:v>
                </c:pt>
                <c:pt idx="11">
                  <c:v>22</c:v>
                </c:pt>
                <c:pt idx="12">
                  <c:v>39</c:v>
                </c:pt>
                <c:pt idx="13">
                  <c:v>59</c:v>
                </c:pt>
                <c:pt idx="14">
                  <c:v>27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31</c:v>
                </c:pt>
                <c:pt idx="23">
                  <c:v>104</c:v>
                </c:pt>
                <c:pt idx="24">
                  <c:v>116</c:v>
                </c:pt>
                <c:pt idx="25">
                  <c:v>67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42</c:v>
                </c:pt>
                <c:pt idx="30">
                  <c:v>24</c:v>
                </c:pt>
                <c:pt idx="31">
                  <c:v>108</c:v>
                </c:pt>
                <c:pt idx="32">
                  <c:v>0</c:v>
                </c:pt>
                <c:pt idx="33">
                  <c:v>351</c:v>
                </c:pt>
                <c:pt idx="34">
                  <c:v>5</c:v>
                </c:pt>
                <c:pt idx="35">
                  <c:v>212</c:v>
                </c:pt>
                <c:pt idx="36">
                  <c:v>54</c:v>
                </c:pt>
                <c:pt idx="37">
                  <c:v>575</c:v>
                </c:pt>
                <c:pt idx="38">
                  <c:v>176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162</c:v>
                </c:pt>
                <c:pt idx="44">
                  <c:v>32</c:v>
                </c:pt>
                <c:pt idx="45">
                  <c:v>67</c:v>
                </c:pt>
                <c:pt idx="46">
                  <c:v>0</c:v>
                </c:pt>
                <c:pt idx="47">
                  <c:v>35</c:v>
                </c:pt>
                <c:pt idx="48">
                  <c:v>56</c:v>
                </c:pt>
                <c:pt idx="49">
                  <c:v>101</c:v>
                </c:pt>
                <c:pt idx="50">
                  <c:v>54</c:v>
                </c:pt>
                <c:pt idx="51">
                  <c:v>56</c:v>
                </c:pt>
                <c:pt idx="52">
                  <c:v>288</c:v>
                </c:pt>
                <c:pt idx="53">
                  <c:v>0</c:v>
                </c:pt>
                <c:pt idx="54">
                  <c:v>21</c:v>
                </c:pt>
                <c:pt idx="55">
                  <c:v>39</c:v>
                </c:pt>
                <c:pt idx="56">
                  <c:v>177</c:v>
                </c:pt>
                <c:pt idx="57">
                  <c:v>79</c:v>
                </c:pt>
                <c:pt idx="58">
                  <c:v>98</c:v>
                </c:pt>
                <c:pt idx="59">
                  <c:v>101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2C1-4F0B-B6CA-34566A1C3C0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hr-fernsehen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Sheet1!$K$2:$K$62</c:f>
              <c:numCache>
                <c:formatCode>General</c:formatCode>
                <c:ptCount val="61"/>
                <c:pt idx="0">
                  <c:v>144</c:v>
                </c:pt>
                <c:pt idx="1">
                  <c:v>40</c:v>
                </c:pt>
                <c:pt idx="2">
                  <c:v>369</c:v>
                </c:pt>
                <c:pt idx="3">
                  <c:v>129</c:v>
                </c:pt>
                <c:pt idx="4">
                  <c:v>94</c:v>
                </c:pt>
                <c:pt idx="5">
                  <c:v>44</c:v>
                </c:pt>
                <c:pt idx="6">
                  <c:v>157</c:v>
                </c:pt>
                <c:pt idx="7">
                  <c:v>31</c:v>
                </c:pt>
                <c:pt idx="8">
                  <c:v>997</c:v>
                </c:pt>
                <c:pt idx="9">
                  <c:v>96</c:v>
                </c:pt>
                <c:pt idx="10">
                  <c:v>1383</c:v>
                </c:pt>
                <c:pt idx="11">
                  <c:v>21</c:v>
                </c:pt>
                <c:pt idx="12">
                  <c:v>99</c:v>
                </c:pt>
                <c:pt idx="13">
                  <c:v>27</c:v>
                </c:pt>
                <c:pt idx="14">
                  <c:v>119</c:v>
                </c:pt>
                <c:pt idx="15">
                  <c:v>1216</c:v>
                </c:pt>
                <c:pt idx="16">
                  <c:v>107</c:v>
                </c:pt>
                <c:pt idx="17">
                  <c:v>467</c:v>
                </c:pt>
                <c:pt idx="18">
                  <c:v>387</c:v>
                </c:pt>
                <c:pt idx="19">
                  <c:v>176</c:v>
                </c:pt>
                <c:pt idx="20">
                  <c:v>11</c:v>
                </c:pt>
                <c:pt idx="21">
                  <c:v>31</c:v>
                </c:pt>
                <c:pt idx="22">
                  <c:v>56</c:v>
                </c:pt>
                <c:pt idx="23">
                  <c:v>34</c:v>
                </c:pt>
                <c:pt idx="24">
                  <c:v>49</c:v>
                </c:pt>
                <c:pt idx="25">
                  <c:v>370</c:v>
                </c:pt>
                <c:pt idx="26">
                  <c:v>22</c:v>
                </c:pt>
                <c:pt idx="27">
                  <c:v>51</c:v>
                </c:pt>
                <c:pt idx="28">
                  <c:v>17</c:v>
                </c:pt>
                <c:pt idx="29">
                  <c:v>34</c:v>
                </c:pt>
                <c:pt idx="30">
                  <c:v>146</c:v>
                </c:pt>
                <c:pt idx="31">
                  <c:v>32</c:v>
                </c:pt>
                <c:pt idx="32">
                  <c:v>169</c:v>
                </c:pt>
                <c:pt idx="33">
                  <c:v>30</c:v>
                </c:pt>
                <c:pt idx="34">
                  <c:v>32</c:v>
                </c:pt>
                <c:pt idx="35">
                  <c:v>105</c:v>
                </c:pt>
                <c:pt idx="36">
                  <c:v>148</c:v>
                </c:pt>
                <c:pt idx="37">
                  <c:v>39</c:v>
                </c:pt>
                <c:pt idx="38">
                  <c:v>159</c:v>
                </c:pt>
                <c:pt idx="39">
                  <c:v>17</c:v>
                </c:pt>
                <c:pt idx="40">
                  <c:v>184</c:v>
                </c:pt>
                <c:pt idx="41">
                  <c:v>45</c:v>
                </c:pt>
                <c:pt idx="42">
                  <c:v>165</c:v>
                </c:pt>
                <c:pt idx="43">
                  <c:v>33</c:v>
                </c:pt>
                <c:pt idx="44">
                  <c:v>44</c:v>
                </c:pt>
                <c:pt idx="45">
                  <c:v>91</c:v>
                </c:pt>
                <c:pt idx="46">
                  <c:v>202</c:v>
                </c:pt>
                <c:pt idx="47">
                  <c:v>94</c:v>
                </c:pt>
                <c:pt idx="48">
                  <c:v>257</c:v>
                </c:pt>
                <c:pt idx="49">
                  <c:v>819</c:v>
                </c:pt>
                <c:pt idx="50">
                  <c:v>89</c:v>
                </c:pt>
                <c:pt idx="51">
                  <c:v>38</c:v>
                </c:pt>
                <c:pt idx="52">
                  <c:v>828</c:v>
                </c:pt>
                <c:pt idx="53">
                  <c:v>227</c:v>
                </c:pt>
                <c:pt idx="54">
                  <c:v>37</c:v>
                </c:pt>
                <c:pt idx="55">
                  <c:v>39</c:v>
                </c:pt>
                <c:pt idx="56">
                  <c:v>60</c:v>
                </c:pt>
                <c:pt idx="57">
                  <c:v>77</c:v>
                </c:pt>
                <c:pt idx="58">
                  <c:v>68</c:v>
                </c:pt>
                <c:pt idx="59">
                  <c:v>32</c:v>
                </c:pt>
                <c:pt idx="60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2C1-4F0B-B6CA-34566A1C3C0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maintower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Sheet1!$L$2:$L$62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149</c:v>
                </c:pt>
                <c:pt idx="3">
                  <c:v>187</c:v>
                </c:pt>
                <c:pt idx="4">
                  <c:v>170</c:v>
                </c:pt>
                <c:pt idx="5">
                  <c:v>143</c:v>
                </c:pt>
                <c:pt idx="6">
                  <c:v>0</c:v>
                </c:pt>
                <c:pt idx="7">
                  <c:v>0</c:v>
                </c:pt>
                <c:pt idx="8">
                  <c:v>187</c:v>
                </c:pt>
                <c:pt idx="9">
                  <c:v>1112</c:v>
                </c:pt>
                <c:pt idx="10">
                  <c:v>259</c:v>
                </c:pt>
                <c:pt idx="11">
                  <c:v>385</c:v>
                </c:pt>
                <c:pt idx="12">
                  <c:v>125</c:v>
                </c:pt>
                <c:pt idx="13">
                  <c:v>0</c:v>
                </c:pt>
                <c:pt idx="14">
                  <c:v>27</c:v>
                </c:pt>
                <c:pt idx="15">
                  <c:v>443</c:v>
                </c:pt>
                <c:pt idx="16">
                  <c:v>139</c:v>
                </c:pt>
                <c:pt idx="17">
                  <c:v>329</c:v>
                </c:pt>
                <c:pt idx="18">
                  <c:v>205</c:v>
                </c:pt>
                <c:pt idx="19">
                  <c:v>275</c:v>
                </c:pt>
                <c:pt idx="20">
                  <c:v>63</c:v>
                </c:pt>
                <c:pt idx="21">
                  <c:v>36</c:v>
                </c:pt>
                <c:pt idx="22">
                  <c:v>145</c:v>
                </c:pt>
                <c:pt idx="23">
                  <c:v>187</c:v>
                </c:pt>
                <c:pt idx="24">
                  <c:v>113</c:v>
                </c:pt>
                <c:pt idx="25">
                  <c:v>67</c:v>
                </c:pt>
                <c:pt idx="26">
                  <c:v>131</c:v>
                </c:pt>
                <c:pt idx="27">
                  <c:v>329</c:v>
                </c:pt>
                <c:pt idx="28">
                  <c:v>0</c:v>
                </c:pt>
                <c:pt idx="29">
                  <c:v>125</c:v>
                </c:pt>
                <c:pt idx="30">
                  <c:v>0</c:v>
                </c:pt>
                <c:pt idx="31">
                  <c:v>88</c:v>
                </c:pt>
                <c:pt idx="32">
                  <c:v>301</c:v>
                </c:pt>
                <c:pt idx="33">
                  <c:v>164</c:v>
                </c:pt>
                <c:pt idx="34">
                  <c:v>0</c:v>
                </c:pt>
                <c:pt idx="35">
                  <c:v>26</c:v>
                </c:pt>
                <c:pt idx="36">
                  <c:v>173</c:v>
                </c:pt>
                <c:pt idx="37">
                  <c:v>415</c:v>
                </c:pt>
                <c:pt idx="38">
                  <c:v>435</c:v>
                </c:pt>
                <c:pt idx="39">
                  <c:v>0</c:v>
                </c:pt>
                <c:pt idx="40">
                  <c:v>187</c:v>
                </c:pt>
                <c:pt idx="41">
                  <c:v>210</c:v>
                </c:pt>
                <c:pt idx="42">
                  <c:v>0</c:v>
                </c:pt>
                <c:pt idx="43">
                  <c:v>134</c:v>
                </c:pt>
                <c:pt idx="44">
                  <c:v>256</c:v>
                </c:pt>
                <c:pt idx="45">
                  <c:v>261</c:v>
                </c:pt>
                <c:pt idx="46">
                  <c:v>200</c:v>
                </c:pt>
                <c:pt idx="47">
                  <c:v>219</c:v>
                </c:pt>
                <c:pt idx="48">
                  <c:v>381</c:v>
                </c:pt>
                <c:pt idx="49">
                  <c:v>0</c:v>
                </c:pt>
                <c:pt idx="50">
                  <c:v>0</c:v>
                </c:pt>
                <c:pt idx="51">
                  <c:v>179</c:v>
                </c:pt>
                <c:pt idx="52">
                  <c:v>67</c:v>
                </c:pt>
                <c:pt idx="53">
                  <c:v>421</c:v>
                </c:pt>
                <c:pt idx="54">
                  <c:v>236</c:v>
                </c:pt>
                <c:pt idx="55">
                  <c:v>0</c:v>
                </c:pt>
                <c:pt idx="56">
                  <c:v>0</c:v>
                </c:pt>
                <c:pt idx="57">
                  <c:v>207</c:v>
                </c:pt>
                <c:pt idx="58">
                  <c:v>341</c:v>
                </c:pt>
                <c:pt idx="59">
                  <c:v>936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2C1-4F0B-B6CA-34566A1C3C0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hr-Sinfonieorchester - Frankfurt Radio Symphony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Sheet1!$M$2:$M$62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25</c:v>
                </c:pt>
                <c:pt idx="3">
                  <c:v>4</c:v>
                </c:pt>
                <c:pt idx="4">
                  <c:v>0</c:v>
                </c:pt>
                <c:pt idx="5">
                  <c:v>19</c:v>
                </c:pt>
                <c:pt idx="6">
                  <c:v>0</c:v>
                </c:pt>
                <c:pt idx="7">
                  <c:v>56</c:v>
                </c:pt>
                <c:pt idx="8">
                  <c:v>0</c:v>
                </c:pt>
                <c:pt idx="9">
                  <c:v>8</c:v>
                </c:pt>
                <c:pt idx="10">
                  <c:v>45</c:v>
                </c:pt>
                <c:pt idx="11">
                  <c:v>127</c:v>
                </c:pt>
                <c:pt idx="12">
                  <c:v>142</c:v>
                </c:pt>
                <c:pt idx="13">
                  <c:v>73</c:v>
                </c:pt>
                <c:pt idx="14">
                  <c:v>49</c:v>
                </c:pt>
                <c:pt idx="15">
                  <c:v>36</c:v>
                </c:pt>
                <c:pt idx="16">
                  <c:v>84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27</c:v>
                </c:pt>
                <c:pt idx="24">
                  <c:v>0</c:v>
                </c:pt>
                <c:pt idx="25">
                  <c:v>91</c:v>
                </c:pt>
                <c:pt idx="26">
                  <c:v>100</c:v>
                </c:pt>
                <c:pt idx="27">
                  <c:v>10</c:v>
                </c:pt>
                <c:pt idx="28">
                  <c:v>0</c:v>
                </c:pt>
                <c:pt idx="29">
                  <c:v>60</c:v>
                </c:pt>
                <c:pt idx="30">
                  <c:v>0</c:v>
                </c:pt>
                <c:pt idx="31">
                  <c:v>0</c:v>
                </c:pt>
                <c:pt idx="32">
                  <c:v>18</c:v>
                </c:pt>
                <c:pt idx="33">
                  <c:v>43</c:v>
                </c:pt>
                <c:pt idx="34">
                  <c:v>0</c:v>
                </c:pt>
                <c:pt idx="35">
                  <c:v>0</c:v>
                </c:pt>
                <c:pt idx="36">
                  <c:v>19</c:v>
                </c:pt>
                <c:pt idx="37">
                  <c:v>25</c:v>
                </c:pt>
                <c:pt idx="38">
                  <c:v>77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8</c:v>
                </c:pt>
                <c:pt idx="45">
                  <c:v>20</c:v>
                </c:pt>
                <c:pt idx="46">
                  <c:v>25</c:v>
                </c:pt>
                <c:pt idx="47">
                  <c:v>0</c:v>
                </c:pt>
                <c:pt idx="48">
                  <c:v>95</c:v>
                </c:pt>
                <c:pt idx="49">
                  <c:v>0</c:v>
                </c:pt>
                <c:pt idx="50">
                  <c:v>0</c:v>
                </c:pt>
                <c:pt idx="51">
                  <c:v>39</c:v>
                </c:pt>
                <c:pt idx="52">
                  <c:v>67</c:v>
                </c:pt>
                <c:pt idx="53">
                  <c:v>187</c:v>
                </c:pt>
                <c:pt idx="54">
                  <c:v>226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82</c:v>
                </c:pt>
                <c:pt idx="59">
                  <c:v>37</c:v>
                </c:pt>
                <c:pt idx="6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62C1-4F0B-B6CA-34566A1C3C0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hr-Bigband - Frankfurt Radio Big Band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Sheet1!$N$2:$N$62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24</c:v>
                </c:pt>
                <c:pt idx="3">
                  <c:v>51</c:v>
                </c:pt>
                <c:pt idx="4">
                  <c:v>54</c:v>
                </c:pt>
                <c:pt idx="5">
                  <c:v>0</c:v>
                </c:pt>
                <c:pt idx="6">
                  <c:v>9</c:v>
                </c:pt>
                <c:pt idx="7">
                  <c:v>0</c:v>
                </c:pt>
                <c:pt idx="8">
                  <c:v>48</c:v>
                </c:pt>
                <c:pt idx="9">
                  <c:v>79</c:v>
                </c:pt>
                <c:pt idx="10">
                  <c:v>34</c:v>
                </c:pt>
                <c:pt idx="11">
                  <c:v>57</c:v>
                </c:pt>
                <c:pt idx="12">
                  <c:v>30</c:v>
                </c:pt>
                <c:pt idx="13">
                  <c:v>0</c:v>
                </c:pt>
                <c:pt idx="14">
                  <c:v>0</c:v>
                </c:pt>
                <c:pt idx="15">
                  <c:v>54</c:v>
                </c:pt>
                <c:pt idx="16">
                  <c:v>47</c:v>
                </c:pt>
                <c:pt idx="17">
                  <c:v>43</c:v>
                </c:pt>
                <c:pt idx="18">
                  <c:v>16</c:v>
                </c:pt>
                <c:pt idx="19">
                  <c:v>32</c:v>
                </c:pt>
                <c:pt idx="20">
                  <c:v>0</c:v>
                </c:pt>
                <c:pt idx="21">
                  <c:v>0</c:v>
                </c:pt>
                <c:pt idx="22">
                  <c:v>45</c:v>
                </c:pt>
                <c:pt idx="23">
                  <c:v>46</c:v>
                </c:pt>
                <c:pt idx="24">
                  <c:v>79</c:v>
                </c:pt>
                <c:pt idx="25">
                  <c:v>213</c:v>
                </c:pt>
                <c:pt idx="26">
                  <c:v>76</c:v>
                </c:pt>
                <c:pt idx="27">
                  <c:v>0</c:v>
                </c:pt>
                <c:pt idx="28">
                  <c:v>0</c:v>
                </c:pt>
                <c:pt idx="29">
                  <c:v>14</c:v>
                </c:pt>
                <c:pt idx="30">
                  <c:v>20</c:v>
                </c:pt>
                <c:pt idx="31">
                  <c:v>16</c:v>
                </c:pt>
                <c:pt idx="32">
                  <c:v>27</c:v>
                </c:pt>
                <c:pt idx="33">
                  <c:v>23</c:v>
                </c:pt>
                <c:pt idx="34">
                  <c:v>23</c:v>
                </c:pt>
                <c:pt idx="35">
                  <c:v>0</c:v>
                </c:pt>
                <c:pt idx="36">
                  <c:v>17</c:v>
                </c:pt>
                <c:pt idx="37">
                  <c:v>43</c:v>
                </c:pt>
                <c:pt idx="38">
                  <c:v>0</c:v>
                </c:pt>
                <c:pt idx="39">
                  <c:v>35</c:v>
                </c:pt>
                <c:pt idx="40">
                  <c:v>40</c:v>
                </c:pt>
                <c:pt idx="41">
                  <c:v>34</c:v>
                </c:pt>
                <c:pt idx="42">
                  <c:v>0</c:v>
                </c:pt>
                <c:pt idx="43">
                  <c:v>25</c:v>
                </c:pt>
                <c:pt idx="44">
                  <c:v>15</c:v>
                </c:pt>
                <c:pt idx="45">
                  <c:v>33</c:v>
                </c:pt>
                <c:pt idx="46">
                  <c:v>359</c:v>
                </c:pt>
                <c:pt idx="47">
                  <c:v>77</c:v>
                </c:pt>
                <c:pt idx="48">
                  <c:v>20</c:v>
                </c:pt>
                <c:pt idx="49">
                  <c:v>0</c:v>
                </c:pt>
                <c:pt idx="50">
                  <c:v>0</c:v>
                </c:pt>
                <c:pt idx="51">
                  <c:v>13</c:v>
                </c:pt>
                <c:pt idx="52">
                  <c:v>5</c:v>
                </c:pt>
                <c:pt idx="53">
                  <c:v>14</c:v>
                </c:pt>
                <c:pt idx="54">
                  <c:v>15</c:v>
                </c:pt>
                <c:pt idx="55">
                  <c:v>0</c:v>
                </c:pt>
                <c:pt idx="56">
                  <c:v>0</c:v>
                </c:pt>
                <c:pt idx="57">
                  <c:v>31</c:v>
                </c:pt>
                <c:pt idx="58">
                  <c:v>20</c:v>
                </c:pt>
                <c:pt idx="59">
                  <c:v>14</c:v>
                </c:pt>
                <c:pt idx="60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62C1-4F0B-B6CA-34566A1C3C0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Börse ARD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Sheet1!$O$2:$O$62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22</c:v>
                </c:pt>
                <c:pt idx="3">
                  <c:v>6</c:v>
                </c:pt>
                <c:pt idx="4">
                  <c:v>8</c:v>
                </c:pt>
                <c:pt idx="5">
                  <c:v>78</c:v>
                </c:pt>
                <c:pt idx="6">
                  <c:v>10</c:v>
                </c:pt>
                <c:pt idx="7">
                  <c:v>0</c:v>
                </c:pt>
                <c:pt idx="8">
                  <c:v>10</c:v>
                </c:pt>
                <c:pt idx="9">
                  <c:v>47</c:v>
                </c:pt>
                <c:pt idx="10">
                  <c:v>7</c:v>
                </c:pt>
                <c:pt idx="11">
                  <c:v>14</c:v>
                </c:pt>
                <c:pt idx="12">
                  <c:v>49</c:v>
                </c:pt>
                <c:pt idx="13">
                  <c:v>51</c:v>
                </c:pt>
                <c:pt idx="14">
                  <c:v>0</c:v>
                </c:pt>
                <c:pt idx="15">
                  <c:v>23</c:v>
                </c:pt>
                <c:pt idx="16">
                  <c:v>0</c:v>
                </c:pt>
                <c:pt idx="17">
                  <c:v>18</c:v>
                </c:pt>
                <c:pt idx="18">
                  <c:v>0</c:v>
                </c:pt>
                <c:pt idx="19">
                  <c:v>20</c:v>
                </c:pt>
                <c:pt idx="20">
                  <c:v>0</c:v>
                </c:pt>
                <c:pt idx="21">
                  <c:v>0</c:v>
                </c:pt>
                <c:pt idx="22">
                  <c:v>8</c:v>
                </c:pt>
                <c:pt idx="23">
                  <c:v>0</c:v>
                </c:pt>
                <c:pt idx="24">
                  <c:v>36</c:v>
                </c:pt>
                <c:pt idx="25">
                  <c:v>0</c:v>
                </c:pt>
                <c:pt idx="26">
                  <c:v>0</c:v>
                </c:pt>
                <c:pt idx="27">
                  <c:v>17</c:v>
                </c:pt>
                <c:pt idx="28">
                  <c:v>27</c:v>
                </c:pt>
                <c:pt idx="29">
                  <c:v>34</c:v>
                </c:pt>
                <c:pt idx="30">
                  <c:v>54</c:v>
                </c:pt>
                <c:pt idx="31">
                  <c:v>0</c:v>
                </c:pt>
                <c:pt idx="32">
                  <c:v>0</c:v>
                </c:pt>
                <c:pt idx="33">
                  <c:v>199</c:v>
                </c:pt>
                <c:pt idx="34">
                  <c:v>55</c:v>
                </c:pt>
                <c:pt idx="35">
                  <c:v>38</c:v>
                </c:pt>
                <c:pt idx="36">
                  <c:v>5</c:v>
                </c:pt>
                <c:pt idx="37">
                  <c:v>70</c:v>
                </c:pt>
                <c:pt idx="38">
                  <c:v>7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11</c:v>
                </c:pt>
                <c:pt idx="43">
                  <c:v>0</c:v>
                </c:pt>
                <c:pt idx="44">
                  <c:v>102</c:v>
                </c:pt>
                <c:pt idx="45">
                  <c:v>0</c:v>
                </c:pt>
                <c:pt idx="46">
                  <c:v>39</c:v>
                </c:pt>
                <c:pt idx="47">
                  <c:v>14</c:v>
                </c:pt>
                <c:pt idx="48">
                  <c:v>19</c:v>
                </c:pt>
                <c:pt idx="49">
                  <c:v>19</c:v>
                </c:pt>
                <c:pt idx="50">
                  <c:v>0</c:v>
                </c:pt>
                <c:pt idx="51">
                  <c:v>23</c:v>
                </c:pt>
                <c:pt idx="52">
                  <c:v>0</c:v>
                </c:pt>
                <c:pt idx="53">
                  <c:v>22</c:v>
                </c:pt>
                <c:pt idx="54">
                  <c:v>23</c:v>
                </c:pt>
                <c:pt idx="55">
                  <c:v>40</c:v>
                </c:pt>
                <c:pt idx="56">
                  <c:v>31</c:v>
                </c:pt>
                <c:pt idx="57">
                  <c:v>24</c:v>
                </c:pt>
                <c:pt idx="58">
                  <c:v>0</c:v>
                </c:pt>
                <c:pt idx="59">
                  <c:v>36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62C1-4F0B-B6CA-34566A1C3C0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MEX. das marktmagazin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Sheet1!$P$2:$P$62</c:f>
              <c:numCache>
                <c:formatCode>General</c:formatCode>
                <c:ptCount val="61"/>
                <c:pt idx="0">
                  <c:v>98</c:v>
                </c:pt>
                <c:pt idx="1">
                  <c:v>0</c:v>
                </c:pt>
                <c:pt idx="2">
                  <c:v>67</c:v>
                </c:pt>
                <c:pt idx="3">
                  <c:v>69</c:v>
                </c:pt>
                <c:pt idx="4">
                  <c:v>50</c:v>
                </c:pt>
                <c:pt idx="5">
                  <c:v>55</c:v>
                </c:pt>
                <c:pt idx="6">
                  <c:v>0</c:v>
                </c:pt>
                <c:pt idx="7">
                  <c:v>0</c:v>
                </c:pt>
                <c:pt idx="8">
                  <c:v>41</c:v>
                </c:pt>
                <c:pt idx="9">
                  <c:v>18</c:v>
                </c:pt>
                <c:pt idx="10">
                  <c:v>54</c:v>
                </c:pt>
                <c:pt idx="11">
                  <c:v>49</c:v>
                </c:pt>
                <c:pt idx="12">
                  <c:v>42</c:v>
                </c:pt>
                <c:pt idx="13">
                  <c:v>0</c:v>
                </c:pt>
                <c:pt idx="14">
                  <c:v>0</c:v>
                </c:pt>
                <c:pt idx="15">
                  <c:v>30</c:v>
                </c:pt>
                <c:pt idx="16">
                  <c:v>145</c:v>
                </c:pt>
                <c:pt idx="17">
                  <c:v>54</c:v>
                </c:pt>
                <c:pt idx="18">
                  <c:v>77</c:v>
                </c:pt>
                <c:pt idx="19">
                  <c:v>22</c:v>
                </c:pt>
                <c:pt idx="20">
                  <c:v>0</c:v>
                </c:pt>
                <c:pt idx="21">
                  <c:v>41</c:v>
                </c:pt>
                <c:pt idx="22">
                  <c:v>58</c:v>
                </c:pt>
                <c:pt idx="23">
                  <c:v>97</c:v>
                </c:pt>
                <c:pt idx="24">
                  <c:v>33</c:v>
                </c:pt>
                <c:pt idx="25">
                  <c:v>57</c:v>
                </c:pt>
                <c:pt idx="26">
                  <c:v>23</c:v>
                </c:pt>
                <c:pt idx="27">
                  <c:v>54</c:v>
                </c:pt>
                <c:pt idx="28">
                  <c:v>49</c:v>
                </c:pt>
                <c:pt idx="29">
                  <c:v>0</c:v>
                </c:pt>
                <c:pt idx="30">
                  <c:v>174</c:v>
                </c:pt>
                <c:pt idx="31">
                  <c:v>46</c:v>
                </c:pt>
                <c:pt idx="32">
                  <c:v>121</c:v>
                </c:pt>
                <c:pt idx="33">
                  <c:v>49</c:v>
                </c:pt>
                <c:pt idx="34">
                  <c:v>0</c:v>
                </c:pt>
                <c:pt idx="35">
                  <c:v>0</c:v>
                </c:pt>
                <c:pt idx="36">
                  <c:v>66</c:v>
                </c:pt>
                <c:pt idx="37">
                  <c:v>76</c:v>
                </c:pt>
                <c:pt idx="38">
                  <c:v>25</c:v>
                </c:pt>
                <c:pt idx="39">
                  <c:v>0</c:v>
                </c:pt>
                <c:pt idx="40">
                  <c:v>97</c:v>
                </c:pt>
                <c:pt idx="41">
                  <c:v>35</c:v>
                </c:pt>
                <c:pt idx="42">
                  <c:v>0</c:v>
                </c:pt>
                <c:pt idx="43">
                  <c:v>75</c:v>
                </c:pt>
                <c:pt idx="44">
                  <c:v>59</c:v>
                </c:pt>
                <c:pt idx="45">
                  <c:v>78</c:v>
                </c:pt>
                <c:pt idx="46">
                  <c:v>141</c:v>
                </c:pt>
                <c:pt idx="47">
                  <c:v>142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124</c:v>
                </c:pt>
                <c:pt idx="52">
                  <c:v>57</c:v>
                </c:pt>
                <c:pt idx="53">
                  <c:v>52</c:v>
                </c:pt>
                <c:pt idx="54">
                  <c:v>80</c:v>
                </c:pt>
                <c:pt idx="55">
                  <c:v>33</c:v>
                </c:pt>
                <c:pt idx="56">
                  <c:v>0</c:v>
                </c:pt>
                <c:pt idx="57">
                  <c:v>169</c:v>
                </c:pt>
                <c:pt idx="58">
                  <c:v>69</c:v>
                </c:pt>
                <c:pt idx="59">
                  <c:v>60</c:v>
                </c:pt>
                <c:pt idx="60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62C1-4F0B-B6CA-34566A1C3C0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Giraffe, Erdmännchen &amp; Co.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Sheet1!$Q$2:$Q$62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113</c:v>
                </c:pt>
                <c:pt idx="3">
                  <c:v>178</c:v>
                </c:pt>
                <c:pt idx="4">
                  <c:v>115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168</c:v>
                </c:pt>
                <c:pt idx="9">
                  <c:v>137</c:v>
                </c:pt>
                <c:pt idx="10">
                  <c:v>117</c:v>
                </c:pt>
                <c:pt idx="11">
                  <c:v>128</c:v>
                </c:pt>
                <c:pt idx="12">
                  <c:v>108</c:v>
                </c:pt>
                <c:pt idx="13">
                  <c:v>0</c:v>
                </c:pt>
                <c:pt idx="14">
                  <c:v>0</c:v>
                </c:pt>
                <c:pt idx="15">
                  <c:v>163</c:v>
                </c:pt>
                <c:pt idx="16">
                  <c:v>472</c:v>
                </c:pt>
                <c:pt idx="17">
                  <c:v>114</c:v>
                </c:pt>
                <c:pt idx="18">
                  <c:v>109</c:v>
                </c:pt>
                <c:pt idx="19">
                  <c:v>141</c:v>
                </c:pt>
                <c:pt idx="20">
                  <c:v>0</c:v>
                </c:pt>
                <c:pt idx="21">
                  <c:v>0</c:v>
                </c:pt>
                <c:pt idx="22">
                  <c:v>124</c:v>
                </c:pt>
                <c:pt idx="23">
                  <c:v>127</c:v>
                </c:pt>
                <c:pt idx="24">
                  <c:v>356</c:v>
                </c:pt>
                <c:pt idx="25">
                  <c:v>109</c:v>
                </c:pt>
                <c:pt idx="26">
                  <c:v>145</c:v>
                </c:pt>
                <c:pt idx="27">
                  <c:v>0</c:v>
                </c:pt>
                <c:pt idx="28">
                  <c:v>0</c:v>
                </c:pt>
                <c:pt idx="29">
                  <c:v>116</c:v>
                </c:pt>
                <c:pt idx="30">
                  <c:v>0</c:v>
                </c:pt>
                <c:pt idx="31">
                  <c:v>124</c:v>
                </c:pt>
                <c:pt idx="32">
                  <c:v>151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148</c:v>
                </c:pt>
                <c:pt idx="37">
                  <c:v>116</c:v>
                </c:pt>
                <c:pt idx="38">
                  <c:v>100</c:v>
                </c:pt>
                <c:pt idx="39">
                  <c:v>0</c:v>
                </c:pt>
                <c:pt idx="40">
                  <c:v>67</c:v>
                </c:pt>
                <c:pt idx="41">
                  <c:v>0</c:v>
                </c:pt>
                <c:pt idx="42">
                  <c:v>0</c:v>
                </c:pt>
                <c:pt idx="43">
                  <c:v>198</c:v>
                </c:pt>
                <c:pt idx="44">
                  <c:v>152</c:v>
                </c:pt>
                <c:pt idx="45">
                  <c:v>110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81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116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62C1-4F0B-B6CA-34566A1C3C0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Hessischer Rundfunk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Sheet1!$A$2:$A$62</c:f>
              <c:strCache>
                <c:ptCount val="61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</c:strCache>
            </c:strRef>
          </c:cat>
          <c:val>
            <c:numRef>
              <c:f>Sheet1!$R$2:$R$62</c:f>
              <c:numCache>
                <c:formatCode>General</c:formatCode>
                <c:ptCount val="61"/>
                <c:pt idx="0">
                  <c:v>126</c:v>
                </c:pt>
                <c:pt idx="1">
                  <c:v>19</c:v>
                </c:pt>
                <c:pt idx="2">
                  <c:v>29</c:v>
                </c:pt>
                <c:pt idx="3">
                  <c:v>13</c:v>
                </c:pt>
                <c:pt idx="4">
                  <c:v>105</c:v>
                </c:pt>
                <c:pt idx="5">
                  <c:v>347</c:v>
                </c:pt>
                <c:pt idx="6">
                  <c:v>21</c:v>
                </c:pt>
                <c:pt idx="7">
                  <c:v>39</c:v>
                </c:pt>
                <c:pt idx="8">
                  <c:v>7</c:v>
                </c:pt>
                <c:pt idx="9">
                  <c:v>54</c:v>
                </c:pt>
                <c:pt idx="10">
                  <c:v>29</c:v>
                </c:pt>
                <c:pt idx="11">
                  <c:v>37</c:v>
                </c:pt>
                <c:pt idx="12">
                  <c:v>10</c:v>
                </c:pt>
                <c:pt idx="13">
                  <c:v>7</c:v>
                </c:pt>
                <c:pt idx="14">
                  <c:v>11</c:v>
                </c:pt>
                <c:pt idx="15">
                  <c:v>13</c:v>
                </c:pt>
                <c:pt idx="16">
                  <c:v>18</c:v>
                </c:pt>
                <c:pt idx="17">
                  <c:v>86</c:v>
                </c:pt>
                <c:pt idx="18">
                  <c:v>13</c:v>
                </c:pt>
                <c:pt idx="19">
                  <c:v>57</c:v>
                </c:pt>
                <c:pt idx="20">
                  <c:v>0</c:v>
                </c:pt>
                <c:pt idx="21">
                  <c:v>21</c:v>
                </c:pt>
                <c:pt idx="22">
                  <c:v>57</c:v>
                </c:pt>
                <c:pt idx="23">
                  <c:v>8</c:v>
                </c:pt>
                <c:pt idx="24">
                  <c:v>13</c:v>
                </c:pt>
                <c:pt idx="25">
                  <c:v>29</c:v>
                </c:pt>
                <c:pt idx="26">
                  <c:v>29</c:v>
                </c:pt>
                <c:pt idx="27">
                  <c:v>10</c:v>
                </c:pt>
                <c:pt idx="28">
                  <c:v>0</c:v>
                </c:pt>
                <c:pt idx="29">
                  <c:v>25</c:v>
                </c:pt>
                <c:pt idx="30">
                  <c:v>62</c:v>
                </c:pt>
                <c:pt idx="31">
                  <c:v>0</c:v>
                </c:pt>
                <c:pt idx="32">
                  <c:v>32</c:v>
                </c:pt>
                <c:pt idx="33">
                  <c:v>16</c:v>
                </c:pt>
                <c:pt idx="34">
                  <c:v>15</c:v>
                </c:pt>
                <c:pt idx="35">
                  <c:v>106</c:v>
                </c:pt>
                <c:pt idx="36">
                  <c:v>56</c:v>
                </c:pt>
                <c:pt idx="37">
                  <c:v>51</c:v>
                </c:pt>
                <c:pt idx="38">
                  <c:v>35</c:v>
                </c:pt>
                <c:pt idx="39">
                  <c:v>85</c:v>
                </c:pt>
                <c:pt idx="40">
                  <c:v>23</c:v>
                </c:pt>
                <c:pt idx="41">
                  <c:v>72</c:v>
                </c:pt>
                <c:pt idx="42">
                  <c:v>18</c:v>
                </c:pt>
                <c:pt idx="43">
                  <c:v>17</c:v>
                </c:pt>
                <c:pt idx="44">
                  <c:v>8</c:v>
                </c:pt>
                <c:pt idx="45">
                  <c:v>11</c:v>
                </c:pt>
                <c:pt idx="46">
                  <c:v>14</c:v>
                </c:pt>
                <c:pt idx="47">
                  <c:v>21</c:v>
                </c:pt>
                <c:pt idx="48">
                  <c:v>453</c:v>
                </c:pt>
                <c:pt idx="49">
                  <c:v>69</c:v>
                </c:pt>
                <c:pt idx="50">
                  <c:v>0</c:v>
                </c:pt>
                <c:pt idx="51">
                  <c:v>11</c:v>
                </c:pt>
                <c:pt idx="52">
                  <c:v>30</c:v>
                </c:pt>
                <c:pt idx="53">
                  <c:v>32</c:v>
                </c:pt>
                <c:pt idx="54">
                  <c:v>20</c:v>
                </c:pt>
                <c:pt idx="55">
                  <c:v>22</c:v>
                </c:pt>
                <c:pt idx="56">
                  <c:v>48</c:v>
                </c:pt>
                <c:pt idx="57">
                  <c:v>14</c:v>
                </c:pt>
                <c:pt idx="58">
                  <c:v>34</c:v>
                </c:pt>
                <c:pt idx="59">
                  <c:v>17</c:v>
                </c:pt>
                <c:pt idx="60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62C1-4F0B-B6CA-34566A1C3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278128"/>
        <c:axId val="347280752"/>
      </c:lineChart>
      <c:catAx>
        <c:axId val="34727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80752"/>
        <c:crosses val="autoZero"/>
        <c:auto val="1"/>
        <c:lblAlgn val="ctr"/>
        <c:lblOffset val="100"/>
        <c:noMultiLvlLbl val="0"/>
      </c:catAx>
      <c:valAx>
        <c:axId val="34728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27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53318-E086-466C-ACD5-F8047796E8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SCORE-MODELL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8F9163-B48E-4C01-887B-106947A3A2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Hessischer Rundfunk</a:t>
            </a:r>
          </a:p>
        </p:txBody>
      </p:sp>
    </p:spTree>
    <p:extLst>
      <p:ext uri="{BB962C8B-B14F-4D97-AF65-F5344CB8AC3E}">
        <p14:creationId xmlns:p14="http://schemas.microsoft.com/office/powerpoint/2010/main" val="224022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20AE3-149C-400D-8F67-040DF0DC1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79CA12-E2BF-42FF-B42A-8B88269DC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0718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BD01B-98DB-45FD-890F-E6DC3961F3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750AE9-DDC3-4140-9814-1DC52DBC6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353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551E-6F6F-4279-B2B6-BACCE6842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FDE466-4B69-460B-ABD4-7A4C23EDEE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62428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411B90-851A-4167-AB87-3EC6EB8F4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8EA2C-7C81-4F59-AC3C-80D7A10C0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589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CFA62-8BBB-4DCA-B5F9-A2AAC7F87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364F5D-FBDF-4C7C-9E67-19D628D66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1558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5C5A0-5F07-4AE6-8F8B-415D96DEB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8F27F-A5A8-4F9F-B601-5E8893E92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479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DFD2E-3757-4BB4-A9AF-109920F48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51FBD-00DB-41DD-AC8B-BC92B2682D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4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8DF95-A6CC-4ECF-A1A2-BFD905031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286A9-0F23-459C-B8F9-4A7B47345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231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99BC7-5C6D-474D-BB2F-A60C0CF0E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8ABADA-9AF0-4937-8BE7-FC145B8A22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3697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7CCD3E-B3C5-45A8-A00C-A29AEAB7A7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C031D-320E-408C-9A99-7CA79E2B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680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1F0CE-A135-4E1A-A095-51B080441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5579A9-85B2-4172-AAB8-27266611BB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04667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A3E249-BD59-4E6F-8E6D-AC3095AB8E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506ED-E296-41B3-B768-0DEE386F8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632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61FDB-A8CC-478C-9BAA-FE179C646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Alle Facebook hr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8AA361-67F8-4078-9355-5DEC1C6D6E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0411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59946-80F4-4E55-836F-8C56D5EB6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B5512-87CD-4463-A49D-174B30B15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736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95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SCORE-MODELL</vt:lpstr>
      <vt:lpstr>Facebook Fans Total | Alle Facebook hr</vt:lpstr>
      <vt:lpstr>Facebook Interaction Rate | Alle Facebook hr</vt:lpstr>
      <vt:lpstr>Facebook Total Interactions | Alle Facebook hr</vt:lpstr>
      <vt:lpstr>Facebook Reach | Alle Facebook hr</vt:lpstr>
      <vt:lpstr>Facebook Engaged Users | Alle Facebook hr</vt:lpstr>
      <vt:lpstr>Facebook Own Posts | Alle Facebook hr</vt:lpstr>
      <vt:lpstr>Facebook Average Interactions Per Post | Alle Facebook hr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SCORE-MODELL</dc:title>
  <dc:creator>Administrator</dc:creator>
  <cp:lastModifiedBy>Administrator</cp:lastModifiedBy>
  <cp:revision>1</cp:revision>
  <dcterms:created xsi:type="dcterms:W3CDTF">2018-06-08T11:32:56Z</dcterms:created>
  <dcterms:modified xsi:type="dcterms:W3CDTF">2018-06-08T11:33:15Z</dcterms:modified>
</cp:coreProperties>
</file>