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hr3 (hr3)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43178</c:v>
                </c:pt>
                <c:pt idx="1">
                  <c:v>43179</c:v>
                </c:pt>
                <c:pt idx="2">
                  <c:v>43180</c:v>
                </c:pt>
                <c:pt idx="3">
                  <c:v>43181</c:v>
                </c:pt>
                <c:pt idx="4">
                  <c:v>43182</c:v>
                </c:pt>
                <c:pt idx="5">
                  <c:v>43183</c:v>
                </c:pt>
                <c:pt idx="6">
                  <c:v>43184</c:v>
                </c:pt>
                <c:pt idx="7">
                  <c:v>43185</c:v>
                </c:pt>
                <c:pt idx="8">
                  <c:v>43186</c:v>
                </c:pt>
                <c:pt idx="9">
                  <c:v>43187</c:v>
                </c:pt>
                <c:pt idx="10">
                  <c:v>43188</c:v>
                </c:pt>
                <c:pt idx="11">
                  <c:v>43189</c:v>
                </c:pt>
                <c:pt idx="12">
                  <c:v>43190</c:v>
                </c:pt>
                <c:pt idx="13">
                  <c:v>43191</c:v>
                </c:pt>
                <c:pt idx="14">
                  <c:v>43192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6792</c:v>
                </c:pt>
                <c:pt idx="1">
                  <c:v>6798</c:v>
                </c:pt>
                <c:pt idx="2">
                  <c:v>6801</c:v>
                </c:pt>
                <c:pt idx="3">
                  <c:v>6803</c:v>
                </c:pt>
                <c:pt idx="4">
                  <c:v>6811</c:v>
                </c:pt>
                <c:pt idx="5">
                  <c:v>6814</c:v>
                </c:pt>
                <c:pt idx="6">
                  <c:v>6820</c:v>
                </c:pt>
                <c:pt idx="7">
                  <c:v>6825</c:v>
                </c:pt>
                <c:pt idx="8">
                  <c:v>6826</c:v>
                </c:pt>
                <c:pt idx="9">
                  <c:v>6833</c:v>
                </c:pt>
                <c:pt idx="10">
                  <c:v>6840</c:v>
                </c:pt>
                <c:pt idx="11">
                  <c:v>6842</c:v>
                </c:pt>
                <c:pt idx="13">
                  <c:v>6849</c:v>
                </c:pt>
                <c:pt idx="14">
                  <c:v>6851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0F-41A8-BE26-42021DBC32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youfm (YOU FM)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43178</c:v>
                </c:pt>
                <c:pt idx="1">
                  <c:v>43179</c:v>
                </c:pt>
                <c:pt idx="2">
                  <c:v>43180</c:v>
                </c:pt>
                <c:pt idx="3">
                  <c:v>43181</c:v>
                </c:pt>
                <c:pt idx="4">
                  <c:v>43182</c:v>
                </c:pt>
                <c:pt idx="5">
                  <c:v>43183</c:v>
                </c:pt>
                <c:pt idx="6">
                  <c:v>43184</c:v>
                </c:pt>
                <c:pt idx="7">
                  <c:v>43185</c:v>
                </c:pt>
                <c:pt idx="8">
                  <c:v>43186</c:v>
                </c:pt>
                <c:pt idx="9">
                  <c:v>43187</c:v>
                </c:pt>
                <c:pt idx="10">
                  <c:v>43188</c:v>
                </c:pt>
                <c:pt idx="11">
                  <c:v>43189</c:v>
                </c:pt>
                <c:pt idx="12">
                  <c:v>43190</c:v>
                </c:pt>
                <c:pt idx="13">
                  <c:v>43191</c:v>
                </c:pt>
                <c:pt idx="14">
                  <c:v>43192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13314</c:v>
                </c:pt>
                <c:pt idx="1">
                  <c:v>13321</c:v>
                </c:pt>
                <c:pt idx="2">
                  <c:v>13326</c:v>
                </c:pt>
                <c:pt idx="3">
                  <c:v>13332</c:v>
                </c:pt>
                <c:pt idx="4">
                  <c:v>13360</c:v>
                </c:pt>
                <c:pt idx="5">
                  <c:v>13366</c:v>
                </c:pt>
                <c:pt idx="6">
                  <c:v>13373</c:v>
                </c:pt>
                <c:pt idx="7">
                  <c:v>13395</c:v>
                </c:pt>
                <c:pt idx="8">
                  <c:v>13410</c:v>
                </c:pt>
                <c:pt idx="9">
                  <c:v>13422</c:v>
                </c:pt>
                <c:pt idx="10">
                  <c:v>13435</c:v>
                </c:pt>
                <c:pt idx="11">
                  <c:v>13439</c:v>
                </c:pt>
                <c:pt idx="14">
                  <c:v>13449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0F-41A8-BE26-42021DBC32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hessenschau (hessenschau)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43178</c:v>
                </c:pt>
                <c:pt idx="1">
                  <c:v>43179</c:v>
                </c:pt>
                <c:pt idx="2">
                  <c:v>43180</c:v>
                </c:pt>
                <c:pt idx="3">
                  <c:v>43181</c:v>
                </c:pt>
                <c:pt idx="4">
                  <c:v>43182</c:v>
                </c:pt>
                <c:pt idx="5">
                  <c:v>43183</c:v>
                </c:pt>
                <c:pt idx="6">
                  <c:v>43184</c:v>
                </c:pt>
                <c:pt idx="7">
                  <c:v>43185</c:v>
                </c:pt>
                <c:pt idx="8">
                  <c:v>43186</c:v>
                </c:pt>
                <c:pt idx="9">
                  <c:v>43187</c:v>
                </c:pt>
                <c:pt idx="10">
                  <c:v>43188</c:v>
                </c:pt>
                <c:pt idx="11">
                  <c:v>43189</c:v>
                </c:pt>
                <c:pt idx="12">
                  <c:v>43190</c:v>
                </c:pt>
                <c:pt idx="13">
                  <c:v>43191</c:v>
                </c:pt>
                <c:pt idx="14">
                  <c:v>43192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15341</c:v>
                </c:pt>
                <c:pt idx="1">
                  <c:v>15364</c:v>
                </c:pt>
                <c:pt idx="2">
                  <c:v>15393</c:v>
                </c:pt>
                <c:pt idx="3">
                  <c:v>15427</c:v>
                </c:pt>
                <c:pt idx="4">
                  <c:v>15444</c:v>
                </c:pt>
                <c:pt idx="5">
                  <c:v>15456</c:v>
                </c:pt>
                <c:pt idx="6">
                  <c:v>15480</c:v>
                </c:pt>
                <c:pt idx="7">
                  <c:v>15492</c:v>
                </c:pt>
                <c:pt idx="8">
                  <c:v>15513</c:v>
                </c:pt>
                <c:pt idx="9">
                  <c:v>15532</c:v>
                </c:pt>
                <c:pt idx="10">
                  <c:v>15556</c:v>
                </c:pt>
                <c:pt idx="11">
                  <c:v>15569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0F-41A8-BE26-42021DBC3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08208"/>
        <c:axId val="291006568"/>
      </c:lineChart>
      <c:dateAx>
        <c:axId val="291008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06568"/>
        <c:crosses val="autoZero"/>
        <c:auto val="1"/>
        <c:lblOffset val="100"/>
        <c:baseTimeUnit val="days"/>
      </c:dateAx>
      <c:valAx>
        <c:axId val="29100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0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173-8BA3-4480-A01D-5C33A7464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B0DB37-81EC-4E74-A289-E8B14444BD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1672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1ED98-A260-46A9-94C1-EF6117CC4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03/19/2018 - 04/02/2018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0D937-1B03-4B9C-88DB-D14456D8C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4954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2018-04-03T09:18:24Z</dcterms:created>
  <dcterms:modified xsi:type="dcterms:W3CDTF">2018-04-03T09:18:28Z</dcterms:modified>
</cp:coreProperties>
</file>