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F75F-4026-9BB4-78D1E5AFE74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F75F-4026-9BB4-78D1E5AFE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41840"/>
        <c:axId val="277540856"/>
      </c:lineChart>
      <c:catAx>
        <c:axId val="27754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0856"/>
        <c:crosses val="autoZero"/>
        <c:auto val="1"/>
        <c:lblAlgn val="ctr"/>
        <c:lblOffset val="100"/>
        <c:noMultiLvlLbl val="0"/>
      </c:catAx>
      <c:valAx>
        <c:axId val="27754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5E9EB-B72B-4B5D-B10F-63B9A468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63033-9798-4CCB-B76E-086BBE289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185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BB675-C9C9-4D41-8260-9973D1B64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4FB66-186F-4CF7-BE06-F3F87B69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997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2018-03-12T18:18:32Z</dcterms:created>
  <dcterms:modified xsi:type="dcterms:W3CDTF">2018-03-12T18:18:36Z</dcterms:modified>
</cp:coreProperties>
</file>