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B40F-415A-A2E4-DA112BEC5EC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B40F-415A-A2E4-DA112BEC5EC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Sheet1!$D$2:$D$62</c:f>
            </c:numRef>
          </c:val>
          <c:smooth val="0"/>
          <c:extLst>
            <c:ext xmlns:c16="http://schemas.microsoft.com/office/drawing/2014/chart" uri="{C3380CC4-5D6E-409C-BE32-E72D297353CC}">
              <c16:uniqueId val="{00000002-B40F-415A-A2E4-DA112BEC5EC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Sheet1!$E$2:$E$62</c:f>
            </c:numRef>
          </c:val>
          <c:smooth val="0"/>
          <c:extLst>
            <c:ext xmlns:c16="http://schemas.microsoft.com/office/drawing/2014/chart" uri="{C3380CC4-5D6E-409C-BE32-E72D297353CC}">
              <c16:uniqueId val="{00000003-B40F-415A-A2E4-DA112BEC5EC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Sheet1!$F$2:$F$62</c:f>
            </c:numRef>
          </c:val>
          <c:smooth val="0"/>
          <c:extLst>
            <c:ext xmlns:c16="http://schemas.microsoft.com/office/drawing/2014/chart" uri="{C3380CC4-5D6E-409C-BE32-E72D297353CC}">
              <c16:uniqueId val="{00000004-B40F-415A-A2E4-DA112BEC5EC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Sheet1!$G$2:$G$62</c:f>
            </c:numRef>
          </c:val>
          <c:smooth val="0"/>
          <c:extLst>
            <c:ext xmlns:c16="http://schemas.microsoft.com/office/drawing/2014/chart" uri="{C3380CC4-5D6E-409C-BE32-E72D297353CC}">
              <c16:uniqueId val="{00000005-B40F-415A-A2E4-DA112BEC5EC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Sheet1!$H$2:$H$62</c:f>
            </c:numRef>
          </c:val>
          <c:smooth val="0"/>
          <c:extLst>
            <c:ext xmlns:c16="http://schemas.microsoft.com/office/drawing/2014/chart" uri="{C3380CC4-5D6E-409C-BE32-E72D297353CC}">
              <c16:uniqueId val="{00000006-B40F-415A-A2E4-DA112BEC5EC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Sheet1!$I$2:$I$62</c:f>
            </c:numRef>
          </c:val>
          <c:smooth val="0"/>
          <c:extLst>
            <c:ext xmlns:c16="http://schemas.microsoft.com/office/drawing/2014/chart" uri="{C3380CC4-5D6E-409C-BE32-E72D297353CC}">
              <c16:uniqueId val="{00000007-B40F-415A-A2E4-DA112BEC5EC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Sheet1!$J$2:$J$62</c:f>
            </c:numRef>
          </c:val>
          <c:smooth val="0"/>
          <c:extLst>
            <c:ext xmlns:c16="http://schemas.microsoft.com/office/drawing/2014/chart" uri="{C3380CC4-5D6E-409C-BE32-E72D297353CC}">
              <c16:uniqueId val="{00000008-B40F-415A-A2E4-DA112BEC5EC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Sheet1!$K$2:$K$62</c:f>
            </c:numRef>
          </c:val>
          <c:smooth val="0"/>
          <c:extLst>
            <c:ext xmlns:c16="http://schemas.microsoft.com/office/drawing/2014/chart" uri="{C3380CC4-5D6E-409C-BE32-E72D297353CC}">
              <c16:uniqueId val="{00000009-B40F-415A-A2E4-DA112BEC5EC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Sheet1!$L$2:$L$62</c:f>
            </c:numRef>
          </c:val>
          <c:smooth val="0"/>
          <c:extLst>
            <c:ext xmlns:c16="http://schemas.microsoft.com/office/drawing/2014/chart" uri="{C3380CC4-5D6E-409C-BE32-E72D297353CC}">
              <c16:uniqueId val="{0000000A-B40F-415A-A2E4-DA112BEC5EC0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Sheet1!$M$2:$M$62</c:f>
            </c:numRef>
          </c:val>
          <c:smooth val="0"/>
          <c:extLst>
            <c:ext xmlns:c16="http://schemas.microsoft.com/office/drawing/2014/chart" uri="{C3380CC4-5D6E-409C-BE32-E72D297353CC}">
              <c16:uniqueId val="{0000000B-B40F-415A-A2E4-DA112BEC5EC0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Sheet1!$N$2:$N$62</c:f>
            </c:numRef>
          </c:val>
          <c:smooth val="0"/>
          <c:extLst>
            <c:ext xmlns:c16="http://schemas.microsoft.com/office/drawing/2014/chart" uri="{C3380CC4-5D6E-409C-BE32-E72D297353CC}">
              <c16:uniqueId val="{0000000C-B40F-415A-A2E4-DA112BEC5EC0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Sheet1!$O$2:$O$62</c:f>
            </c:numRef>
          </c:val>
          <c:smooth val="0"/>
          <c:extLst>
            <c:ext xmlns:c16="http://schemas.microsoft.com/office/drawing/2014/chart" uri="{C3380CC4-5D6E-409C-BE32-E72D297353CC}">
              <c16:uniqueId val="{0000000D-B40F-415A-A2E4-DA112BEC5EC0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Sheet1!$P$2:$P$62</c:f>
            </c:numRef>
          </c:val>
          <c:smooth val="0"/>
          <c:extLst>
            <c:ext xmlns:c16="http://schemas.microsoft.com/office/drawing/2014/chart" uri="{C3380CC4-5D6E-409C-BE32-E72D297353CC}">
              <c16:uniqueId val="{0000000E-B40F-415A-A2E4-DA112BEC5EC0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Sheet1!$Q$2:$Q$62</c:f>
            </c:numRef>
          </c:val>
          <c:smooth val="0"/>
          <c:extLst>
            <c:ext xmlns:c16="http://schemas.microsoft.com/office/drawing/2014/chart" uri="{C3380CC4-5D6E-409C-BE32-E72D297353CC}">
              <c16:uniqueId val="{0000000F-B40F-415A-A2E4-DA112BEC5EC0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Sheet1!$R$2:$R$62</c:f>
            </c:numRef>
          </c:val>
          <c:smooth val="0"/>
          <c:extLst>
            <c:ext xmlns:c16="http://schemas.microsoft.com/office/drawing/2014/chart" uri="{C3380CC4-5D6E-409C-BE32-E72D297353CC}">
              <c16:uniqueId val="{00000010-B40F-415A-A2E4-DA112BEC5EC0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Sheet1!$S$2:$S$62</c:f>
            </c:numRef>
          </c:val>
          <c:smooth val="0"/>
          <c:extLst>
            <c:ext xmlns:c16="http://schemas.microsoft.com/office/drawing/2014/chart" uri="{C3380CC4-5D6E-409C-BE32-E72D297353CC}">
              <c16:uniqueId val="{00000011-B40F-415A-A2E4-DA112BEC5EC0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Sheet1!$T$2:$T$62</c:f>
            </c:numRef>
          </c:val>
          <c:smooth val="0"/>
          <c:extLst>
            <c:ext xmlns:c16="http://schemas.microsoft.com/office/drawing/2014/chart" uri="{C3380CC4-5D6E-409C-BE32-E72D297353CC}">
              <c16:uniqueId val="{00000012-B40F-415A-A2E4-DA112BEC5EC0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Sheet1!$U$2:$U$62</c:f>
            </c:numRef>
          </c:val>
          <c:smooth val="0"/>
          <c:extLst>
            <c:ext xmlns:c16="http://schemas.microsoft.com/office/drawing/2014/chart" uri="{C3380CC4-5D6E-409C-BE32-E72D297353CC}">
              <c16:uniqueId val="{00000013-B40F-415A-A2E4-DA112BEC5EC0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Sheet1!$V$2:$V$62</c:f>
            </c:numRef>
          </c:val>
          <c:smooth val="0"/>
          <c:extLst>
            <c:ext xmlns:c16="http://schemas.microsoft.com/office/drawing/2014/chart" uri="{C3380CC4-5D6E-409C-BE32-E72D297353CC}">
              <c16:uniqueId val="{00000014-B40F-415A-A2E4-DA112BEC5EC0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Sheet1!$W$2:$W$62</c:f>
            </c:numRef>
          </c:val>
          <c:smooth val="0"/>
          <c:extLst>
            <c:ext xmlns:c16="http://schemas.microsoft.com/office/drawing/2014/chart" uri="{C3380CC4-5D6E-409C-BE32-E72D297353CC}">
              <c16:uniqueId val="{00000015-B40F-415A-A2E4-DA112BEC5EC0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Sheet1!$X$2:$X$62</c:f>
            </c:numRef>
          </c:val>
          <c:smooth val="0"/>
          <c:extLst>
            <c:ext xmlns:c16="http://schemas.microsoft.com/office/drawing/2014/chart" uri="{C3380CC4-5D6E-409C-BE32-E72D297353CC}">
              <c16:uniqueId val="{00000016-B40F-415A-A2E4-DA112BEC5EC0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Sheet1!$Y$2:$Y$62</c:f>
            </c:numRef>
          </c:val>
          <c:smooth val="0"/>
          <c:extLst>
            <c:ext xmlns:c16="http://schemas.microsoft.com/office/drawing/2014/chart" uri="{C3380CC4-5D6E-409C-BE32-E72D297353CC}">
              <c16:uniqueId val="{00000017-B40F-415A-A2E4-DA112BEC5EC0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Sheet1!$Z$2:$Z$62</c:f>
            </c:numRef>
          </c:val>
          <c:smooth val="0"/>
          <c:extLst>
            <c:ext xmlns:c16="http://schemas.microsoft.com/office/drawing/2014/chart" uri="{C3380CC4-5D6E-409C-BE32-E72D297353CC}">
              <c16:uniqueId val="{00000018-B40F-415A-A2E4-DA112BEC5EC0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Sheet1!$AA$2:$AA$62</c:f>
            </c:numRef>
          </c:val>
          <c:smooth val="0"/>
          <c:extLst>
            <c:ext xmlns:c16="http://schemas.microsoft.com/office/drawing/2014/chart" uri="{C3380CC4-5D6E-409C-BE32-E72D297353CC}">
              <c16:uniqueId val="{00000019-B40F-415A-A2E4-DA112BEC5EC0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Sheet1!$AB$2:$AB$62</c:f>
            </c:numRef>
          </c:val>
          <c:smooth val="0"/>
          <c:extLst>
            <c:ext xmlns:c16="http://schemas.microsoft.com/office/drawing/2014/chart" uri="{C3380CC4-5D6E-409C-BE32-E72D297353CC}">
              <c16:uniqueId val="{0000001A-B40F-415A-A2E4-DA112BEC5EC0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Sheet1!$AC$2:$AC$62</c:f>
            </c:numRef>
          </c:val>
          <c:smooth val="0"/>
          <c:extLst>
            <c:ext xmlns:c16="http://schemas.microsoft.com/office/drawing/2014/chart" uri="{C3380CC4-5D6E-409C-BE32-E72D297353CC}">
              <c16:uniqueId val="{0000001B-B40F-415A-A2E4-DA112BEC5EC0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Sheet1!$AD$2:$AD$62</c:f>
            </c:numRef>
          </c:val>
          <c:smooth val="0"/>
          <c:extLst>
            <c:ext xmlns:c16="http://schemas.microsoft.com/office/drawing/2014/chart" uri="{C3380CC4-5D6E-409C-BE32-E72D297353CC}">
              <c16:uniqueId val="{0000001C-B40F-415A-A2E4-DA112BEC5EC0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Sheet1!$AE$2:$AE$62</c:f>
            </c:numRef>
          </c:val>
          <c:smooth val="0"/>
          <c:extLst>
            <c:ext xmlns:c16="http://schemas.microsoft.com/office/drawing/2014/chart" uri="{C3380CC4-5D6E-409C-BE32-E72D297353CC}">
              <c16:uniqueId val="{0000001D-B40F-415A-A2E4-DA112BEC5EC0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Sheet1!$AF$2:$AF$62</c:f>
            </c:numRef>
          </c:val>
          <c:smooth val="0"/>
          <c:extLst>
            <c:ext xmlns:c16="http://schemas.microsoft.com/office/drawing/2014/chart" uri="{C3380CC4-5D6E-409C-BE32-E72D297353CC}">
              <c16:uniqueId val="{0000001E-B40F-415A-A2E4-DA112BEC5EC0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Sheet1!$AG$2:$AG$62</c:f>
            </c:numRef>
          </c:val>
          <c:smooth val="0"/>
          <c:extLst>
            <c:ext xmlns:c16="http://schemas.microsoft.com/office/drawing/2014/chart" uri="{C3380CC4-5D6E-409C-BE32-E72D297353CC}">
              <c16:uniqueId val="{0000001F-B40F-415A-A2E4-DA112BEC5EC0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Sheet1!$AH$2:$AH$62</c:f>
            </c:numRef>
          </c:val>
          <c:smooth val="0"/>
          <c:extLst>
            <c:ext xmlns:c16="http://schemas.microsoft.com/office/drawing/2014/chart" uri="{C3380CC4-5D6E-409C-BE32-E72D297353CC}">
              <c16:uniqueId val="{00000020-B40F-415A-A2E4-DA112BEC5EC0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Sheet1!$AI$2:$AI$62</c:f>
            </c:numRef>
          </c:val>
          <c:smooth val="0"/>
          <c:extLst>
            <c:ext xmlns:c16="http://schemas.microsoft.com/office/drawing/2014/chart" uri="{C3380CC4-5D6E-409C-BE32-E72D297353CC}">
              <c16:uniqueId val="{00000021-B40F-415A-A2E4-DA112BEC5EC0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Sheet1!$AJ$2:$AJ$62</c:f>
            </c:numRef>
          </c:val>
          <c:smooth val="0"/>
          <c:extLst>
            <c:ext xmlns:c16="http://schemas.microsoft.com/office/drawing/2014/chart" uri="{C3380CC4-5D6E-409C-BE32-E72D297353CC}">
              <c16:uniqueId val="{00000022-B40F-415A-A2E4-DA112BEC5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56184"/>
        <c:axId val="287954872"/>
      </c:lineChart>
      <c:catAx>
        <c:axId val="28795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54872"/>
        <c:crosses val="autoZero"/>
        <c:auto val="1"/>
        <c:lblAlgn val="ctr"/>
        <c:lblOffset val="100"/>
        <c:noMultiLvlLbl val="0"/>
      </c:catAx>
      <c:valAx>
        <c:axId val="28795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5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DAB54-6375-4253-85EC-0370A3D8D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606B6C-0405-40CB-AA7F-871B18E6C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4474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0EB8A-76C2-4121-9035-4FFF0E50D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634EC-624B-4934-9BD4-7C2B02B85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623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2018-03-12T17:40:42Z</dcterms:created>
  <dcterms:modified xsi:type="dcterms:W3CDTF">2018-03-12T17:40:46Z</dcterms:modified>
</cp:coreProperties>
</file>