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8183-2E81-4652-A81D-FD3383327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9CE661-1A2C-4A22-A710-3F48D76E0A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0079539"/>
              </p:ext>
            </p:extLst>
          </p:nvPr>
        </p:nvGraphicFramePr>
        <p:xfrm>
          <a:off x="457200" y="1731963"/>
          <a:ext cx="7159753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3675536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1788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5308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9284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954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60562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8324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2071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2561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808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9254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5618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1911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6738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99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@gft_es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930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@gft_tech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392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@gft_de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21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@gft_br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117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@gft_latam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222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@gft_pl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77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41C40A-8F0E-40A7-B335-ADCDD7FBB3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2622120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8B5B1-774F-4881-BBD5-62EB45DCD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1F0E03-31A2-4420-A8E4-A165D08B76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8428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67139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1674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9321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1464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33084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2448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88352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4248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4909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28435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36555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0207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0155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4703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95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@gft_it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62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@gftnorthamerica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001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7A658-C155-4E02-BC06-1A89CCE89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36590113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243</Words>
  <Application>Microsoft Office PowerPoint</Application>
  <PresentationFormat>On-screen Show (4:3)</PresentationFormat>
  <Paragraphs>144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Twitter Key Metrics Table | All profiles - 1 of 2</vt:lpstr>
      <vt:lpstr>Twitter Key Metrics Table | All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All profiles - 1 of 2</dc:title>
  <dc:creator>Frederik Born</dc:creator>
  <cp:lastModifiedBy>Frederik Born</cp:lastModifiedBy>
  <cp:revision>1</cp:revision>
  <dcterms:created xsi:type="dcterms:W3CDTF">2026-01-27T08:09:56Z</dcterms:created>
  <dcterms:modified xsi:type="dcterms:W3CDTF">2026-01-27T08:10:31Z</dcterms:modified>
</cp:coreProperties>
</file>