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CFA1F-C94F-45CA-9180-FE435D978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BB4464-B333-4C97-9D48-104457FA5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315686"/>
              </p:ext>
            </p:extLst>
          </p:nvPr>
        </p:nvGraphicFramePr>
        <p:xfrm>
          <a:off x="457200" y="1731963"/>
          <a:ext cx="8229600" cy="314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34711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9548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2461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56834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5051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1801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57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- 2019-02-11 16:43:32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Ngebahas soal tarif baru ojol di rancangan permen 😁😁 jam ngebid diusulkan 8 jam semakin belom tentu tupo kalo permintaan berkurang. Gimana pendapat kelan? Geser buat gambar yg lebih jelasnya...
.
.
#lambeonlen #ojol #ojekonline #taksionline #grab #gojek #jktinfo #drama #dramaojol #peraturan #menteri #tarif #baru #penting #infopenting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https://www.instagram.com/p/BtvKU9ijoXS/media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16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- 2019-02-11 14:49:08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Yah, namanya juga usaha biar win2 solusyen 😁😁😄
.
.
#lambeonlen #ojol #ojekonline #taksionline #grab #gojek #jktinfo #drama #dramaojol #humor #kocak #lucu #ngakak #receh #usaha #trik #menghindari #opang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https://www.instagram.com/p/Btu9PGEjqeV/media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058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7405C-C150-482C-9748-4535170CB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2338639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51648-D3B9-4A9B-B674-68B23E5FC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29BCDA-34D4-43D7-AB20-B9B4D23AD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3298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31627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7825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7225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18268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7170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1241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74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- 2019-02-11 12:53:02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Seriusan ini? 🤨🤨 Dikata kerjaan ojol kek rang kantoran kali ya hahahh. Yg seharian ngebid aja belom tentu tupo. Etapi rancangan permenhub ini masih draft ya gaes. Masih bisa berubah (lagi dan lagi) 😅😅 kalo menurut kelan gimana?
.
.
#lambeonlen #ojol #ojekonline #taksionline #grab #gojek #jktinfo #drama #dramaojol #peraturan #rancangan #permenhub #regulasi #ruu #usul #draft #8jam #dilema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https://www.instagram.com/p/Btuv8ujjlEa/media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18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- 2019-02-11 08:40:44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Mang ojol dah dapet rompi lvl 3. Dah siap ciken diner 🤭🤭
.
.
#lambeonlen #ojol #ojekonline #taksionline #grab #gojek #jktinfo #drama #dramaojol #humor #kocak #lucu #ngakak #receh #rompi #senior #pin #berlebihan #kelakuan #driver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https://www.instagram.com/p/BtuTE0UDYve/media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753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ED9E0-C6C6-46AD-9A30-238BF0CFD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1028535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80539-47E3-472A-9E9D-FA2FE8AD1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CFC302-6D76-46DC-A34A-B1C8FAA84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959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91817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3718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50412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4305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6331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9329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19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- 2019-02-08 08:53:26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Ongkosnya pun cuma mablasrebu 🙈🙈
.
.
#lambeonlen #ojol #ojekonline #taksionline #grab #gojek #jktinfo #drama #dramaojol #humor #kocak #lucu #ngakak #receh #neraka #nerakajahanam #jahanam #rejeki #bekah #jumatberkah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https://www.instagram.com/p/BtmmJTFjLNh/media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65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- 2019-02-07 16:38:13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Sudah jelas ya, mentemen ojol dan taksol 😊😊 selamat bertugas, semoga gacor!! 💪
.
.
#lambeonlen #ojol #ojekonline #taksionline #grab #gojek #jktinfo #drama #dramaojol #polemik #peraturan #larangan #gps #infopenting #fyi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https://www.instagram.com/p/Btk2imKDoGv/media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65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- 2019-02-07 16:22:35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Seratus ringgit Brunei barti mang ojol kurleb dapat sejutaan 😎😎
.
.
#lambeonlen #ojol #ojekonline #taksionline #grab #gojek #jktinfo #drama #dramaojol #humor #alhamdulillah #rejeki #berkah #autosultan #sultan #menangbanyak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https://www.instagram.com/p/Btk0wCIjb5-/media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165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0BC9A-AF5E-476C-99D6-093AA5CF4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4089228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8C970-3989-4977-AFD0-3CDB67561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0F85C-3862-4B86-8137-E4DE3F3016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673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58169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21590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2441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8410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97572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8325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24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- 2019-02-07 13:55:54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Tuyul dan mang ojol
.
.
#lambeonlen #ojol #ojekonline #taksionline #grab #gojek #jktinfo #drama #dramaojol #humor #kocak #lucu #ngakak #receh #ucil #tuyul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https://www.instagram.com/p/Btkj9tiDu4b/media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69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- 2019-02-07 12:56:37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Mamang ojol minta ijin angkat jemurannya dulu 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https://www.instagram.com/p/BtkdLhHD8F2/media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10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- 2019-02-07 10:50:26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Ditilang gegara nda make helm dan nda bisa nunjukin surat2 malah ngamok 🙄🙄
.
.
#lambeonlen #ojol #ojekonline #taksionline #grab #gojek #jktinfo #drama #dramaojol #humor #kocak #lucu #ngakak #receh #ngamuk #marah #ngegas #koplak #helm #razia #serpong #infoserpong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https://www.instagram.com/p/BtkOng5D8K5/media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51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E6FC5-549A-49FC-B243-A19440C40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2831886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576C5-0B23-4EAD-9D0B-FF1F08A53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2EABD-8922-4289-985C-A2A020A687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0106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0790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048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25830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7125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7191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2960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29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- 2019-02-06 17:45:41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Makanan bisa jadi penyelamat hubungan juga kok 😁😁
.
#Repost gojek24jam
• • • • •
Buat yang  lagi ngambekan,
Kirim aja GO-FOOD 😘
.
.
.
Customer : feliciavee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https://www.instagram.com/p/BtiZdzOjZfR/media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71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- 2019-02-06 16:01:41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Bolehlah sekali-kali pake GPS, kalo gatau mending tanya sekitar aja, daripada nanti kayak gini 🤣
.
.
#ojol #gojek #grab #viral #wow #gokil #lucu #ngakak #humor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https://www.instagram.com/p/BtiNkEQjWlG/media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29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3EDD9-CBF1-4654-9EAB-E8785B5D3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1717005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FE684-E0A2-4375-B6B3-FAB30FD5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B82BA-6363-4EF9-9F43-E135F392CD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198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1070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902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0965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2049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8028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0606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00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- 2019-02-06 12:48:15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Akhirnya babangnya dateng juga, sampe kegirangan anaknya hehehe 😁
.
.
#ojek #ojol #gojek #grab #gofood #grabfood #viral #lucu #wow #senang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https://www.instagram.com/p/Bth3YngDao-/media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6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- 2019-02-05 18:19:55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Babang sekeluarga ngucapin selamet taun baru Imlek buat yang ngerayain 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https://www.instagram.com/p/Btf4lpvj3cb/media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366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04985-677A-4225-A0E9-22B423D12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3892334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416</Words>
  <Application>Microsoft Office PowerPoint</Application>
  <PresentationFormat>On-screen Show (4:3)</PresentationFormat>
  <Paragraphs>132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Posts Table | lambeonlen - 1 of 6</vt:lpstr>
      <vt:lpstr>Instagram Posts Table | lambeonlen - 2 of 6</vt:lpstr>
      <vt:lpstr>Instagram Posts Table | lambeonlen - 3 of 6</vt:lpstr>
      <vt:lpstr>Instagram Posts Table | lambeonlen - 4 of 6</vt:lpstr>
      <vt:lpstr>Instagram Posts Table | lambeonlen - 5 of 6</vt:lpstr>
      <vt:lpstr>Instagram Posts Table | lambeonlen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lambeonlen - 1 of 6</dc:title>
  <dc:creator>Frederik Peiniger</dc:creator>
  <cp:lastModifiedBy>Frederik Peiniger</cp:lastModifiedBy>
  <cp:revision>1</cp:revision>
  <dcterms:created xsi:type="dcterms:W3CDTF">2019-02-12T04:20:47Z</dcterms:created>
  <dcterms:modified xsi:type="dcterms:W3CDTF">2019-02-12T04:21:31Z</dcterms:modified>
</cp:coreProperties>
</file>