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DDBAC-0103-48F5-9202-A3C6F9440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lambeonlen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A07FC7-FEDE-4D34-9040-DA1C0DA4EB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7232754"/>
              </p:ext>
            </p:extLst>
          </p:nvPr>
        </p:nvGraphicFramePr>
        <p:xfrm>
          <a:off x="457200" y="1731963"/>
          <a:ext cx="8229600" cy="3144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29055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782182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496905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535961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444252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49091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217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- 2019-01-21 16:34:08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FYI aja buat mentemen ojol dan angkot yg lewatin stasiun Bekasi...
.
.
#lambeonlen #ojol #ojekonline #taksionline #grab #gojek #jktinfo #drama #dramaojol #fyi #penting #infopenting #stasiun #stasiunbekasi #bekasi #infobekasi #bekasihits #peraturan #macet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https://www.instagram.com/p/Bs5Eju3DYTp/media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512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- 2019-01-21 15:58:16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Gameshark in real life. Kalo ditegor galakan dia...
.
.
#lambeonlen #ojol #ojekonline #taksionline #grab #gojek #jktinfo #drama #dramaojol #trotoar #trotoaruntukpejalankaki #taman #gameshark #cheaters #jenius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https://www.instagram.com/p/Bs5AdFHDmUi/media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3.0701 %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1214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683591-45E3-4943-A409-5FF69C1701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15.01.2019 - 21.01.2019</a:t>
            </a:r>
          </a:p>
        </p:txBody>
      </p:sp>
    </p:spTree>
    <p:extLst>
      <p:ext uri="{BB962C8B-B14F-4D97-AF65-F5344CB8AC3E}">
        <p14:creationId xmlns:p14="http://schemas.microsoft.com/office/powerpoint/2010/main" val="4154767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C1E88-6179-40BA-B49D-2112335E1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lambeonlen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D15FE2-25AF-4A5E-8E52-BAC143DDA7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2248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888455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000968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2883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632139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111862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27154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242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- 2019-01-21 14:46:35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Tergantung sudut pandang. Kalo babang sih liatnya dedikasi. Respect buat mang ojolnya. Tapi bener juga kata narsum. Sebaiknya mang ojol pake juga. Mencegah sakit lebih baik daripada mengobati 😁🙏
.
.
#lambeonlen #ojol #ojekonline #taksionline #grab #gojek #jktinfo #drama #dramaojol #dedikasi #totalitas #respect #mantap #hujan #jashujan #rejeki #berkah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https://www.instagram.com/p/Bs44QGHDtjd/media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7.6567 %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598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- 2019-01-21 11:55:07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Hmmmm 🤔🤔 mamangnya manggil ibu sih. Harusnya manggil emak...
.
.
#lambeonlen #ojol #ojekonline #taksionline #grab #gojek #jktinfo #drama #dramaojol #kocak #kelakuan #customer #ibu #lancang #emak #thepowerofemakemak #magelang #infomagelang #magelanghits #keras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https://www.instagram.com/p/Bs4koK2jUFl/media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441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AE31C6-0B0D-4469-B024-C148C979DF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15.01.2019 - 21.01.2019</a:t>
            </a:r>
          </a:p>
        </p:txBody>
      </p:sp>
    </p:spTree>
    <p:extLst>
      <p:ext uri="{BB962C8B-B14F-4D97-AF65-F5344CB8AC3E}">
        <p14:creationId xmlns:p14="http://schemas.microsoft.com/office/powerpoint/2010/main" val="1534043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6379C-2CAB-4616-AC3F-C4470A1D1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lambeonlen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0000D0-8701-4992-A8D9-E90F25BCC4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84154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068571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587517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18322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616874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522408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4078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680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- 2019-01-21 09:02:07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Ternyata "sepatu dan kawan2"...
.
.
#lambeonlen #ojol #ojekonline #taksionline #grab #gojek #jktinfo #drama #dramaojol #barang #order #ternyata #sepatu #bandung #infobandung #bandunghits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https://www.instagram.com/p/Bs4Q1GvDLTp/media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3.5966 %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983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- 2019-01-18 16:48:32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Hatake...
.
.
#lambeonlen #ojol #ojekonline #taksionline #grab #gojek #jktinfo #drama #dramaojol #humor #kocak #lucu #ngakak #receh #ninja #hatakekakashi #kakashi #kakashihatake #subzero #scorpion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https://www.instagram.com/p/BsxX0j1Dxw6/media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017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- 2019-01-18 16:11:18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Makanya gaes, jan coba2 melanggar kalo nda siap ditilang 🤭🤭
.
.
#lambeonlen #ojol #ojekonline #taksionline #grab #gojek #jktinfo #drama #dramaojol #melanggar #lalulintas #kena #tilang #polisi #depok #margonda #infodepok #depokhits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https://www.instagram.com/p/BsxTj7qjMrv/media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7459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97624E-6483-484D-8A2B-54C87BA54A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15.01.2019 - 21.01.2019</a:t>
            </a:r>
          </a:p>
        </p:txBody>
      </p:sp>
    </p:spTree>
    <p:extLst>
      <p:ext uri="{BB962C8B-B14F-4D97-AF65-F5344CB8AC3E}">
        <p14:creationId xmlns:p14="http://schemas.microsoft.com/office/powerpoint/2010/main" val="3517740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0A255-01F9-4872-87A2-80D796120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lambeonlen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604943-0E8C-4BDE-B0D0-A75DBE2328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88119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546948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763817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671667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42389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977643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63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142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- 2019-01-18 13:48:27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power of emak2. Kasih pinjem aja pak udah biar cepet 🤭🤭
.
.
#lambeonlen #ojol #ojekonline #taksionline #grab #gojek #jktinfo #drama #dramaojol #humor #kocak #lucu #ngakak #receh #emak #emak2 #jangan #lawan #thepowerofemakemak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https://www.instagram.com/p/BsxDNo3DRZI/media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7.2073 %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086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- 2019-01-18 08:23:51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Mang ojolnya T E R T A H A N 😄😄 hahahh. Tiati ngebidnya mang, stay safe demi si dedek yg nemplok...
.
.
#lambeonlen #ojol #ojekonline #taksionline #grab #gojek #jktinfo #drama #dramaojol #humor #kocak #lucu #ngakak #receh #tertahan #nemplok #spakbor #waduh #anak #sayanganak #demianak #rejeki #berkah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https://www.instagram.com/p/BsweELlDqYw/media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7.1159 %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170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07A62F-F9FB-4B92-8D79-76A346A2C3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15.01.2019 - 21.01.2019</a:t>
            </a:r>
          </a:p>
        </p:txBody>
      </p:sp>
    </p:spTree>
    <p:extLst>
      <p:ext uri="{BB962C8B-B14F-4D97-AF65-F5344CB8AC3E}">
        <p14:creationId xmlns:p14="http://schemas.microsoft.com/office/powerpoint/2010/main" val="4085698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3D0CE-1D14-4E57-97FE-52E78F66A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lambeonlen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AEE485-77F9-4843-9C9D-ACC376BFD4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33540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664179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946736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85717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067999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327628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02811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868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- 2019-01-17 16:21:21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Jan kenceng2, mbak. Ntar penyamaran mamang ojolnya T E R B O N G K A R 🤫🤫😬
.
.
#lambeonlen #ojol #ojekonline #taksionline #grab #gojek #jktinfo #drama #dramaojol #humor #kocak #lucu #ngakak #receh #penyamaran #samar #gokil #kreatif #mantap #salamsatuaspal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https://www.instagram.com/p/Bsuv6oRjS2T/media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7.8944 %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809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- 2019-01-17 15:31:59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Kamu kenapa masuk busway? | Saya gak liat ada bapak tadi 😅😅 hehe...
.
.
#lambeonlen #ojol #ojekonline #taksionline #grab #gojek #jktinfo #drama #dramaojol #humor #kocak #ngakak #tercyduk #busway #transjakarta #tilang #polisi #razia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https://www.instagram.com/p/BsuqKXMjllL/media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372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FD717C-32AC-4217-B69F-4576D23CC6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15.01.2019 - 21.01.2019</a:t>
            </a:r>
          </a:p>
        </p:txBody>
      </p:sp>
    </p:spTree>
    <p:extLst>
      <p:ext uri="{BB962C8B-B14F-4D97-AF65-F5344CB8AC3E}">
        <p14:creationId xmlns:p14="http://schemas.microsoft.com/office/powerpoint/2010/main" val="3994915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0F933-5C70-41A9-9DCF-1C85FAF49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lambeonlen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3F40FD-A09B-4866-BAA4-9362100C74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6083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511234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754628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966379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185856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667766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73803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978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- 2019-01-17 15:05:27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Sabar ya, mang ojol 😞😞 sejak dulu begitulah cinta...deritanya...asudala...
.
.
#lambeonlen #ojol #ojekonline #taksionline #grab #gojek #jktinfo #drama #dramaojol #humor #kocak #lucu #ngakak #receh #putus #putuscinta #galau #cinta #derita #sabar #semangat #jomblo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https://www.instagram.com/p/BsunOxhju-5/media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295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- 2019-01-17 13:30:42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Mbaknya kesurupan nganuan... 😱😱 Video di slide belakang gaes!!
.
.
#lambeonlen #ojol #ojekonline #taksionline #grab #gojek #jktinfo #drama #dramaojol #kesurupan #nganu #kunti #mirip #ketawa #kuntilanak #setan #serem #horor #misteri #malamjumat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https://www.instagram.com/p/BsucYwHDq-m/media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3.5668 %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8543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83230-B8CE-4ACE-B61D-D0B36F07E4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15.01.2019 - 21.01.2019</a:t>
            </a:r>
          </a:p>
        </p:txBody>
      </p:sp>
    </p:spTree>
    <p:extLst>
      <p:ext uri="{BB962C8B-B14F-4D97-AF65-F5344CB8AC3E}">
        <p14:creationId xmlns:p14="http://schemas.microsoft.com/office/powerpoint/2010/main" val="3386729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D1512-BB7B-446C-9F28-882B22018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lambeonlen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783590-308D-4CBB-A8C5-8925224565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6331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753659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627100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033961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272158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47736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26433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890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- 2019-01-17 08:23:00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Apa yg akan kelan lakukan kalo sebapak ini ngalangin jalan kelan?
A. Jumping
B. Sliding
C. Ra minggir tabrak
D. Ngopi dulu di warkop terdekat
.
.
#lambeonlen #ojol #ojekonline #taksionline #grab #gojek #jktinfo #drama #dramaojol #humor #kocak #lucu #ngakak #receh #aneh #kelakuan #jumping #sliding #tabrak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https://www.instagram.com/p/Bst5LDBDbD3/media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2.4303 %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5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- 2019-01-16 16:52:57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Customer minta korting gegara diminta geser menjauh dari opang 😅😅
.
.
#lambeonlen #ojol #ojekonline #taksionline #grab #gojek #jktinfo #drama #dramaojol #humor #kocak #lucu #ngakak #receh #kelakuan #customer #minta #korting #menghargai #opang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https://www.instagram.com/p/BssOvOODyVq/media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5.0511 %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309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5D83EE-1B68-4FAB-858B-2556B8F6EF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15.01.2019 - 21.01.2019</a:t>
            </a:r>
          </a:p>
        </p:txBody>
      </p:sp>
    </p:spTree>
    <p:extLst>
      <p:ext uri="{BB962C8B-B14F-4D97-AF65-F5344CB8AC3E}">
        <p14:creationId xmlns:p14="http://schemas.microsoft.com/office/powerpoint/2010/main" val="1819570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FBBF0-B558-4E96-BAB0-78E972E15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lambeonlen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86A762-60F1-4201-BE20-F15A2AA81B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25578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423724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394376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31557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446760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530360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44630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623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- 2019-01-16 16:36:09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Input harga tanpa sepengetahuan yg jual 🙈🙈
.
.
#lambeonlen #ojol #ojekonline #taksionline #grab #gojek #jktinfo #drama #dramaojol #kelakuan #kocak #input #harga #sendiri #bakso #baksoboedjangan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https://www.instagram.com/p/BssM0JGDxpt/media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3.3141 %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46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- 2019-01-16 15:18:57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Semua layanan makanan yg dibeliin mang ojol ya manteman ☺️☺️ anter barang juga sama, kalo semisal tujuan ada parkir berbayarnya. Mohon pengertian dan kerjasamanya mentemen customerque 🙏
.
.
#lambeonlen #ojol #ojekonline #taksionline #grab #gojek #jktinfo #drama #dramaojol #mantap #customer #idaman #penting #infopenting #pengertian #maklum #kerjasama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https://www.instagram.com/p/BssD-smjETV/media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0855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58B674-EB0E-4ED0-A48C-645A28DAB5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15.01.2019 - 21.01.2019</a:t>
            </a:r>
          </a:p>
        </p:txBody>
      </p:sp>
    </p:spTree>
    <p:extLst>
      <p:ext uri="{BB962C8B-B14F-4D97-AF65-F5344CB8AC3E}">
        <p14:creationId xmlns:p14="http://schemas.microsoft.com/office/powerpoint/2010/main" val="263214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E2D96-F420-4C1C-9838-47697E1C1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lambeonlen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4E3F41-D7A7-480D-9AD2-33357473D0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4462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161432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665864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36485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472626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15698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42595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420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- 2019-01-16 13:52:47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Mang ojol dapat orderan jadi detektif Go-nan Edogawa 😁😁 ntar lama2 ojol dapet orderan buat nagihin utang keknya...
.
.
#lambeonlen #ojol #ojekonline #taksionline #grab #gojek #jktinfo #drama #dramaojol #humor #kocak #lucu #ngakak #receh #gosend #detektif #mata2 #super #serbabisa #mantap #rejeki #berkah #kelakuan #customer #ada2aja #suami #selingkuh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https://www.instagram.com/p/Bsr6Hq6j2gM/media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5.3943 %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373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- 2019-01-16 12:38:58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Ada 2 tipe driver ojol. Yg peduli dan yg nda peduli...
.
Update: asep_rizal_akbar
udh clear. ojolnya dtgin yg nabrak karena keingetan sama ortunya dan ngrasa bersalah.
.
.
#lambeonlen #ojol #ojekonline #taksionline #grab #gojek #jktinfo #drama #dramaojol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https://www.instagram.com/p/Bsrxq7UjPD_/media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4.1744 %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5816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2DE0CE-9B62-4E86-9CB6-69BA6B5369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15.01.2019 - 21.01.2019</a:t>
            </a:r>
          </a:p>
        </p:txBody>
      </p:sp>
    </p:spTree>
    <p:extLst>
      <p:ext uri="{BB962C8B-B14F-4D97-AF65-F5344CB8AC3E}">
        <p14:creationId xmlns:p14="http://schemas.microsoft.com/office/powerpoint/2010/main" val="3495422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15ADC-EBFA-4933-9356-03862FEB7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lambeonlen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5C7B5A-BF55-4FB1-A000-4E0EFF7975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4895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207092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494804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895639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16975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50639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72649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412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- 2019-01-16 09:51:32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Minta tolong sekalian angkut barang. Mau pindahan. Terima kasih...
.
.
#lambeonlen #ojol #ojekonline #taksionline #grab #gojek #jktinfo #drama #dramaojol #note #minta #tolong #angkut #barang #pindahan #kosan #terimakasih #kelakuan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https://www.instagram.com/p/Bsregomj1pC/media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1.9861 %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845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- 2019-01-15 17:29:09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Mamang ojol sayang istri ☺️☺️ warbyasak!! Dikasih surprise beginian mah istri di rumah bisa salto kegirangan *kalo gak ada yg liat 😊
.
.
#lambeonlen #ojol #ojekonline #taksionline #grab #gojek #jktinfo #drama #dramaojol #sayangistri #hadiah #ulangtahun #cicin #gelang #emas #romantis #mantap #rejeki #berkah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https://www.instagram.com/p/BspuFb7jC8D/media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15.9618 %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646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- 2019-01-15 14:35:56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Kumaw terbang. Dan tenggelllaaaaaam... 😁😁 colek om ombags .
.
#lambeonlen #ojol #ojekonline #taksionline #grab #gojek #jktinfo #drama #dramaojol #bagus #netral #bagusnetral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https://www.instagram.com/p/BspaQ2vjl7E/media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7.5028 %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8749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C77DD3-8DFA-4B36-A69D-ED85346513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15.01.2019 - 21.01.2019</a:t>
            </a:r>
          </a:p>
        </p:txBody>
      </p:sp>
    </p:spTree>
    <p:extLst>
      <p:ext uri="{BB962C8B-B14F-4D97-AF65-F5344CB8AC3E}">
        <p14:creationId xmlns:p14="http://schemas.microsoft.com/office/powerpoint/2010/main" val="3245875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FE614-B5F4-4E58-9522-B75BF71C0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lambeonlen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28EDBB-0F1D-452D-BE51-100700E2EA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1391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238749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74138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1711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65558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546273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80647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117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lambeonlen - 2019-01-15 09:03:30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"Your plat number is italic" 😂😂
.
.
#lambeonlen #ojol #ojekonline #taksionline #grab #gojek #jktinfo #drama #dramaojol #humor #kocak #lucu #ngakak #receh #plat #kelakuan #bule #miring #italic #bali #infobali #balihits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https://www.instagram.com/p/Bso0N8lD1fP/media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8.5531 %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932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DAB1DA-602D-4DA3-8E72-CCAA7CC65D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15.01.2019 - 21.01.2019</a:t>
            </a:r>
          </a:p>
        </p:txBody>
      </p:sp>
    </p:spTree>
    <p:extLst>
      <p:ext uri="{BB962C8B-B14F-4D97-AF65-F5344CB8AC3E}">
        <p14:creationId xmlns:p14="http://schemas.microsoft.com/office/powerpoint/2010/main" val="28803713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704</Words>
  <Application>Microsoft Office PowerPoint</Application>
  <PresentationFormat>On-screen Show (4:3)</PresentationFormat>
  <Paragraphs>226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Instagram Posts Table | lambeonlen - 1 of 11</vt:lpstr>
      <vt:lpstr>Instagram Posts Table | lambeonlen - 2 of 11</vt:lpstr>
      <vt:lpstr>Instagram Posts Table | lambeonlen - 3 of 11</vt:lpstr>
      <vt:lpstr>Instagram Posts Table | lambeonlen - 4 of 11</vt:lpstr>
      <vt:lpstr>Instagram Posts Table | lambeonlen - 5 of 11</vt:lpstr>
      <vt:lpstr>Instagram Posts Table | lambeonlen - 6 of 11</vt:lpstr>
      <vt:lpstr>Instagram Posts Table | lambeonlen - 7 of 11</vt:lpstr>
      <vt:lpstr>Instagram Posts Table | lambeonlen - 8 of 11</vt:lpstr>
      <vt:lpstr>Instagram Posts Table | lambeonlen - 9 of 11</vt:lpstr>
      <vt:lpstr>Instagram Posts Table | lambeonlen - 10 of 11</vt:lpstr>
      <vt:lpstr>Instagram Posts Table | lambeonlen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lambeonlen - 1 of 11</dc:title>
  <dc:creator>Frederik Peiniger</dc:creator>
  <cp:lastModifiedBy>Frederik Peiniger</cp:lastModifiedBy>
  <cp:revision>1</cp:revision>
  <dcterms:created xsi:type="dcterms:W3CDTF">2019-01-22T07:12:31Z</dcterms:created>
  <dcterms:modified xsi:type="dcterms:W3CDTF">2019-01-22T07:14:00Z</dcterms:modified>
</cp:coreProperties>
</file>