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19D12-63A6-430A-9064-62FBBE93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jamanonlen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D668B-F49B-4AD8-BFB4-FD5D16D22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97796"/>
              </p:ext>
            </p:extLst>
          </p:nvPr>
        </p:nvGraphicFramePr>
        <p:xfrm>
          <a:off x="457200" y="1731963"/>
          <a:ext cx="82296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1012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7469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426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2972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633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4348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3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- 2019-01-20 15:57:23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Dih maksa.... 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https://www.instagram.com/p/Bs2bjtBnYdQ/media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59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- 2019-01-19 21:54:43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Ketika bintang saja tak cukup berbicara...
Maka jempol pun ikutan.... 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https://www.instagram.com/p/Bs0fqELHF8w/media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- 2019-01-19 17:10:17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Eh cuminya udah puber :( 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https://www.instagram.com/p/Bsz_G13H8jN/media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2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- 2019-01-18 21:14:12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Yaaah PHP kan...
Beli poni dapetnya anak kodok :( 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https://www.instagram.com/p/Bsx2Ob5H9fE/media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38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01F58-74E9-43EE-BC89-38A3A74DD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14.01.2019 - 20.01.2019</a:t>
            </a:r>
          </a:p>
        </p:txBody>
      </p:sp>
    </p:spTree>
    <p:extLst>
      <p:ext uri="{BB962C8B-B14F-4D97-AF65-F5344CB8AC3E}">
        <p14:creationId xmlns:p14="http://schemas.microsoft.com/office/powerpoint/2010/main" val="402607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1209B-180D-400A-8B69-2C99DE31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jamanonlen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8B0417-EE2B-4899-B960-168A27C2F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154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6923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6497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5697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8147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0980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658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1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- 2019-01-18 08:42:13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ga gitu juga sih kak kayaknya. Kalo bunyinya uhuy mah langganannnya bang Komeng dong 🤣
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https://www.instagram.com/p/BswgKtFHZLg/media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83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- 2019-01-17 13:02:30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YHAAAAA KENAK DEH!!!! 👻
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https://www.instagram.com/p/BsuZKNbHksJ/media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50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- 2019-01-16 20:19:03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 gabisa pamer jadinya :( 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https://www.instagram.com/p/BssmUtKntUz/media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7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- 2019-01-15 22:06:16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Mendingan sakit kaki apa sakit hati gaes?
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https://www.instagram.com/p/BsqNzLLnHJS/media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317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49329-688A-4AC3-A422-21C74FD48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14.01.2019 - 20.01.2019</a:t>
            </a:r>
          </a:p>
        </p:txBody>
      </p:sp>
    </p:spTree>
    <p:extLst>
      <p:ext uri="{BB962C8B-B14F-4D97-AF65-F5344CB8AC3E}">
        <p14:creationId xmlns:p14="http://schemas.microsoft.com/office/powerpoint/2010/main" val="313216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B71F-6E3A-45BE-8376-C778CBE04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jamanonlen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65759-D8B2-4631-8267-FB146279E3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292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6164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8900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0457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0839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3424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7202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71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- 2019-01-14 18:53:16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E-commerce mau dikenain pajak? 🤔🙄 Hmmm yg dagang di sosmed menang banyak nih. Gak perlu bayar pajak. Yg gabung di e-commerce bisa bertahan gak? Jangan2 auto mabur juga. Menurut kelan gimana gaes? 
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https://www.instagram.com/p/BsnS6okns8t/media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74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jamanonlen - 2019-01-14 17:20:02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Mana lobangnya kaaaakkk??? #jamanonlen #dramaolshop #belanja #online #belanjaonline #drama #ceritaonlineshop #olshop #kocak #lucu #ngakak #receh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https://www.instagram.com/p/BsnIPygH-RV/media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9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CA0EB-04BE-4E69-ADEF-82F327961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14.01.2019 - 20.01.2019</a:t>
            </a:r>
          </a:p>
        </p:txBody>
      </p:sp>
    </p:spTree>
    <p:extLst>
      <p:ext uri="{BB962C8B-B14F-4D97-AF65-F5344CB8AC3E}">
        <p14:creationId xmlns:p14="http://schemas.microsoft.com/office/powerpoint/2010/main" val="2131922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84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jamanonlen - 1 of 3</vt:lpstr>
      <vt:lpstr>Instagram Posts Table | jamanonlen - 2 of 3</vt:lpstr>
      <vt:lpstr>Instagram Posts Table | jamanonlen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jamanonlen - 1 of 3</dc:title>
  <dc:creator>Frederik Peiniger</dc:creator>
  <cp:lastModifiedBy>Frederik Peiniger</cp:lastModifiedBy>
  <cp:revision>1</cp:revision>
  <dcterms:created xsi:type="dcterms:W3CDTF">2019-01-21T08:11:51Z</dcterms:created>
  <dcterms:modified xsi:type="dcterms:W3CDTF">2019-01-21T08:12:16Z</dcterms:modified>
</cp:coreProperties>
</file>