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0CC7E-076F-45D1-BA4E-C18880BAE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lambeonlen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A3B0DE-EE17-457E-B106-81A0771E2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552305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2110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40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080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265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010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344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148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5640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2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- 2018-12-31 16:30:29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Babang juga gak tau. Hayo, siapa yg tau mang ojolnya pakek baju apa? 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01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- 2018-12-27 10:47:01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😒😒😒 dia yg kelupaan, dia yg salah, dia yg marah2. Hidup baginda raja...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863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- 2018-12-21 16:48:42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Jhaaaaa mang ojol yg kuat nahan isin yak 🙈🙈 mission failed jon!!
http://bit.ly/2QG683H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23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- 2018-12-21 16:30:02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Jhaaaaa mang ojol yg kuat nahan isin yak 🙈🙈 mission failed jon!!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30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- 2018-12-21 15:57:52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Autobid On.
Cust: Mas, saya nunggu di seberang pengkolan ya.
Driver 1: Ok, tunggu bentar ya mbak.
Driver 2: AFK gue geplak lu.
Driver 1: Maap mbak, ban saya bocor. Cancel aja ya.
FIRST BLOOD!!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31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- 2018-12-21 15:13:51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Iya juga ya 😐😐😐 hmmm...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43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60F75-05E0-4CFF-A18C-26539BE15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01.12.2018 - 01.01.2019</a:t>
            </a:r>
          </a:p>
        </p:txBody>
      </p:sp>
    </p:spTree>
    <p:extLst>
      <p:ext uri="{BB962C8B-B14F-4D97-AF65-F5344CB8AC3E}">
        <p14:creationId xmlns:p14="http://schemas.microsoft.com/office/powerpoint/2010/main" val="1418352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027DF-D1D6-4B9C-B493-0FEA337A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lambeonlen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1691D-8B7A-45B7-994B-10FE680199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7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39478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078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3649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853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852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188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748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363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66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- 2018-12-21 14:37:40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Ini pelakunya nda perna nonton film2 action Hollywood ato gimana sih? 😅😅 Polos bener. Btw, 'ngakak' di judul cuma klikbeyt keknya...
http://bit.ly/2V3ZdzE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7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- 2018-12-21 12:41:22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Berasa dipelototin yak 😁😁 kalo nda percaya, geser aja...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9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- 2018-12-21 08:13:14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Yahh, pakek disautin 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0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- 2018-12-20 17:41:41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Buat mamang ojol neh, good news or bad news? 😁😁 Semoga hasilnya nanti sesuai harapan semua pihak ya...
http://bit.ly/2QFAuDB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58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- 2018-12-20 15:31:39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Babang bantu up ya. Lokasi kejadian di depan tol Cakung...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2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- 2018-12-20 14:20:19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Innalillahi 😢😢 semoga amal ibadah almarhum diterima disisiNya, dan keluarga diberi ketabahan. Kronologi lengkap geser2 aja ya...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949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1773A-D19C-4E96-8259-CA9191606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01.12.2018 - 01.01.2019</a:t>
            </a:r>
          </a:p>
        </p:txBody>
      </p:sp>
    </p:spTree>
    <p:extLst>
      <p:ext uri="{BB962C8B-B14F-4D97-AF65-F5344CB8AC3E}">
        <p14:creationId xmlns:p14="http://schemas.microsoft.com/office/powerpoint/2010/main" val="67187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50E96-A81D-4163-8164-BE043DE5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lambeonlen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D0A0F-B72B-4B0C-968A-9FD7F079B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851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28740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5716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238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2807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421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542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6882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9555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7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- 2018-12-20 13:03:32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Kita ngeliat videonya mah gitu doang ya 😁😁 ternyata ada DRAMA juga pas kejadian penyelamatan. Trik mang ojol nawarin orderan cust dulu biar meleng langsung diterkam 😄😄 good job, mang ojol Kris Santoso 👍👏👏
http://bit.ly/2rLBiHX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9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- 2018-12-20 09:22:05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Babang ampe bihun mo bikin kepsyen apaan 😐😐 tapi temen babang pernah bilang gini: "Gak jadi orang baik gak apa. Asal gak nyusahin orang."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13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- 2018-12-20 08:16:36 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Gelut ajala yok ☹️😢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48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17:49:49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boca umur 16 tahun, mabu2an bawa sajam trus aniaya ojol. Sempet kepikiran ini boca macem apaan? Ternyata 2 dari mereka adalah residivis 😐😐 hmmm...
http://bit.ly/2EzOHLC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2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17:17:07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Nda bole gitu dong Imron!! 😟😟 Nakal kamu ya. Balikin sisanya!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23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C6A48-F822-45B3-B00D-129B191BB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01.12.2018 - 01.01.2019</a:t>
            </a:r>
          </a:p>
        </p:txBody>
      </p:sp>
    </p:spTree>
    <p:extLst>
      <p:ext uri="{BB962C8B-B14F-4D97-AF65-F5344CB8AC3E}">
        <p14:creationId xmlns:p14="http://schemas.microsoft.com/office/powerpoint/2010/main" val="544172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34510-C37F-4EE9-8F75-08C1B35E2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lambeonlen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43C3E8-E480-4A88-956E-C122A10ED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737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61703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41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616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383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00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96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640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845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4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15:52:36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Setelah maren ada cerita mang ojol ngelariin bukibuk hamil ke RS tanpa pamrih, lagi2 mang ojol jadi penyelamat 😦👏👏 hero of the day.
Terbaeq emang nih profesi ojol. Selalu bisa diandelin 😁🙏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0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14:26:11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trus mang ojolnya ngebid pake apaan ling? 😟😟 Vedevah!!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6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13:38:50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bener 😄😄 mesti cari dulu. Gps bukan pintu kemana aja yg sekali buka langsung sampe, gps tuh petunjuk jalan yg nda 100% akurat mas, mba, kak, dek, om, tante. Mohon pengertiannya ya 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74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13:00:03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Mang ojol jadi solusi penyelamat di saat motor mogok 😁😁 mangats bang!! 👏👏 Kelan luar biasa...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11:39:19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Tanggapan Grab soal karyawannya yg dibawa ke polisi gegara ngasih rating jele ke taksol kompetitor kemaren 😁😁
http://bit.ly/2S9zt3g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6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3B2A3-24C0-4669-B216-D3DEC5CF7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01.12.2018 - 01.01.2019</a:t>
            </a:r>
          </a:p>
        </p:txBody>
      </p:sp>
    </p:spTree>
    <p:extLst>
      <p:ext uri="{BB962C8B-B14F-4D97-AF65-F5344CB8AC3E}">
        <p14:creationId xmlns:p14="http://schemas.microsoft.com/office/powerpoint/2010/main" val="262596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6448E-6DD6-4F19-BB04-66CDF2852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lambeonlen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A22D96-9F74-449D-AF9E-2B1996A72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004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80916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197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184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341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60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926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179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907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09:15:14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Kesian mang ojolnya 😟😟 padahal pas nganter senyum2 semangat gitu. Ternyata yg dianter kang hipnotis 😡😡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38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- 2018-12-19 07:54:39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Hmmmm 🤔🤔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88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Lambeonlen - 2018-12-18 17:12:07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Pemikiran dasar kek gini kok nda semua pengorder sadar ya? 😩😩 Cuma mau murahnya doang, nda peduli keselamatan drivernya hadeh...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907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6E3C6-08A9-49CF-BC59-38E85972E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01.12.2018 - 01.01.2019</a:t>
            </a:r>
          </a:p>
        </p:txBody>
      </p:sp>
    </p:spTree>
    <p:extLst>
      <p:ext uri="{BB962C8B-B14F-4D97-AF65-F5344CB8AC3E}">
        <p14:creationId xmlns:p14="http://schemas.microsoft.com/office/powerpoint/2010/main" val="2102156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465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| lambeonlen - 1 of 5</vt:lpstr>
      <vt:lpstr>Facebook Own Posts Table | lambeonlen - 2 of 5</vt:lpstr>
      <vt:lpstr>Facebook Own Posts Table | lambeonlen - 3 of 5</vt:lpstr>
      <vt:lpstr>Facebook Own Posts Table | lambeonlen - 4 of 5</vt:lpstr>
      <vt:lpstr>Facebook Own Posts Table | lambeonlen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lambeonlen - 1 of 5</dc:title>
  <dc:creator>Frederik Peiniger</dc:creator>
  <cp:lastModifiedBy>Frederik Peiniger</cp:lastModifiedBy>
  <cp:revision>1</cp:revision>
  <dcterms:created xsi:type="dcterms:W3CDTF">2019-01-07T06:00:11Z</dcterms:created>
  <dcterms:modified xsi:type="dcterms:W3CDTF">2019-01-07T06:02:44Z</dcterms:modified>
</cp:coreProperties>
</file>