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8385F-5481-497E-887F-1C4C6319B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CB7B1A-8078-4055-9F87-522C506FF0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1361112"/>
              </p:ext>
            </p:extLst>
          </p:nvPr>
        </p:nvGraphicFramePr>
        <p:xfrm>
          <a:off x="457200" y="1731963"/>
          <a:ext cx="8229601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47106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1358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7794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1386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2502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7405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2873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4114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7434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1569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0181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2903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2473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5189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875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1620C-E57C-4AD8-B364-CEDFE8C8A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2009706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059FC-8868-4797-8DB0-1A532A41D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3B8247-2294-4A34-A395-A034187263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6408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222780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7075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5253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6890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2409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4211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4598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1696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7502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5432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018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4627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6966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3447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87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- 2019-05-24 12:44:20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n/a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United States; Ages: 25 - 65+; Interests: Home and garden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911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835B8-0AAF-4D8C-89D4-2F2474D61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3659055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29E7D-6105-4010-9805-74F30E620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521AD6-52A0-4732-AB49-7F995481FB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4982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68618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5203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0519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6143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2257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8194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0376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0185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0320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04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620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7421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4622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4718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08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- 2019-05-24 12:44:20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n/a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United States; Ages: 25 - 65+; Interests: The Home Depot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673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FEFF7-4B29-43DC-A546-0BDB0ABFB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1692955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C3D7A-E776-4EF1-A31E-CB37BAD20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035383-06E4-47B6-BB4D-3B3DD026A1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4024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77395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3421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1325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8627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1161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4923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9464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4669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6576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3934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8111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0193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1747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8841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77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- 2019-05-24 12:44:09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n/a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United States; Ages: 25 - 65+; Interests: The Home Depot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164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A53C5B-0F0C-4478-AF29-7A84ECA3B1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3366600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86B01-BA87-44B2-81AA-8609A44F7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E70819-FE53-4A87-B92E-4B18511506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847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86236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530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2613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3405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8616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1743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2181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0113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1142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9253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3912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3345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6173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0602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99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- 2019-05-24 12:44:09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is how we spent winter hibernation.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United States; Ages: 25 - 65+; Interests: Home and garden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896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789C5-E1ED-4FFA-B3A5-8D2F23828D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508184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E918C-44CD-408B-88A6-D98137BAA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34EEFF-A9C7-4AFB-8A92-5B37D8DB09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082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66309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9355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3837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9981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7348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0546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3446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0368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0993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1000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2584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9912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6441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5210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33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- 2019-05-24 12:44:08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is how we spent winter hibernation.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United States; Ages: 25 - 65+; Interests: The Home Depot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296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F3092-B567-4F15-8091-65C0E10AC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147965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D36F4-16B3-4DE9-B664-B54B6B84F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E6D3C2-EF37-4A03-BA9D-12B0B69AF2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7239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6741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9077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8456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6291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4679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1546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5913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6591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4053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7894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4115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5298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801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8426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07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- 2019-05-24 12:44:07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n/a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39.87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39.87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United States; Ages: 25 - 65+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782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56125-8697-480C-A500-AFD2C5ABBA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1331603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5EAF4-3D42-4757-BFA1-5C0FE32B7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34278F-67FE-43F6-8004-EA7E155D88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6069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39555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9157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8216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0462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4227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3245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4942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7629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6039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856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0411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9685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464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3404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89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- 2019-05-24 12:44:07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is how we spent winter hibernation.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United States; Ages: 25 - 65+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957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45C10-5669-40F5-88C4-958FBE6508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2227883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1A10C-2BCB-4DB1-ADA3-5F4DA372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95B068-D06B-48B3-9F1D-7458505C7A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5770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254362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5047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8541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7143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7226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2895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0841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9223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8131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1103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0441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4798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3588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9427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949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- 2019-05-24 12:44:07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is how we spent winter hibernation.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United States; Ages: 25 - 65+; Interests: The Home Depot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714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4BA58C-3FF4-42A4-A354-301C1F17A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633134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AC866-FD7E-4A78-8B9A-243F84989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4D8F5B-6070-410A-84DB-660708A8CC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1487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92376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8550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569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8953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7421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7715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0306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0451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4206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6659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7560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23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4650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9458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6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- 2019-05-24 12:40:14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n/a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United States; Ages: 25 - 65+; Interests: Home and garden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378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46566-3370-4DDF-AB51-7D91BC805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3056569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71A18-2BB4-4CA8-90DA-BB7A985FE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0140A9-B516-431C-95D3-A6BF0D90B2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5988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21247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9799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5183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2928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9323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7431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7311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0507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7614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0293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2343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3495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8925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8074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257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- 2019-05-24 12:32:30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n/a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United States; Ages: 25 - 65+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569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CF202-D9E7-4CD9-BD35-805D43A6BF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3384405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9920A-B4CC-477E-B250-A6228A2D3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502F54-2195-4134-918E-9CE3390969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3547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88839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7748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4121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7037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4075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4581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3604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4211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0983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6404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1884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5264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0944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7545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547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- 2019-05-24 12:22:38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is how we spent winter hibernation.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5.50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6.18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United States; Ages: 25 - 65+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22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66AFC-5579-4DA5-A69B-43BF76551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795235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617FC-B790-4A86-A0B5-CC884A702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ABF1A1-C55D-4AE4-9E8A-0BB9BC63D2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0747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79021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7980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6751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574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4092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876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8506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4894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549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5411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0637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8065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0904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5833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460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- 2019-05-24 12:18:56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is how we spent winter hibernation.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4.53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United States; Ages: 25 - 65+; Interests: Home and garden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416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DBC4D-C45F-40F9-BF85-6FD15FC42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4279624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BBA94-F722-46E4-BBBD-44FDC0B9F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63D8BB-8E6E-4646-B5F3-28BAFF3919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5350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59340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2126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1286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7712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5063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252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986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1734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9393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841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9030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6411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6082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6552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222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- 2019-05-03 11:33:04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When life gets busy, it can be hard to find time to mow. Let the Ask Troy-Bilt Google Home action find a time that works with your schedule.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3.95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3.60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4.50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United States; Ages: 25 - 54; Interests: Google Home or Google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877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89706-F35C-4759-BB9A-768BD5A142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272056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42B2C-93C2-4EF4-8F1F-61DC1424B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2D05D7-8A89-48E9-9D97-FE42E65CAF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7895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055315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0574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3022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0524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2885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487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1003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1573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087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7351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7056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8982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3737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4981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560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- 2019-05-03 11:30:54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When life gets busy, it can be hard to find time to mow. Let the Ask Troy-Bilt Google Home action find a time that works with your schedule.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2.96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United States; Ages: 25 - 54; Interests: Google Home or Google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816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F6A33-C7EB-44B2-BB6B-AEF2FC4E1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435726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96D70-EAE8-49E5-ACA0-FD1BD1B59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650CE6-7020-411C-95E1-E74F7DBD2C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3082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71945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841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447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3149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6284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1885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2393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2240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7552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7648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062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5172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4751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0254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470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- 2019-05-03 11:24:53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When life gets busy, it can be hard to find time to mow. Let the Ask Troy-Bilt Alexa skill find a time that works with your schedule.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3.13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United States; Ages: 25 - 54; Interests: Amazon Echo or Amazon.com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029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BB652-EB00-458C-BC4F-27AEEB543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1116046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0B7F6-076D-4DE6-9299-285B967DA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0FBE2D-6AEA-4C03-B0D3-8A7304E6D6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4959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4131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0276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5960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3844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1799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2146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7973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9566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2166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7238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1156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0924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6817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1281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21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- 2019-05-03 11:21:15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When life gets busy, it can be hard to find time to mow. Let the Ask Troy-Bilt Alexa skill find a time that works with your schedule.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United States; Ages: 25 - 54; Interests: Amazon Echo or Amazon.com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783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2DC36-5DA6-4D46-BE18-A3C8AB80D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696149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4ED4D-0FB4-49FE-8806-8599F3DF1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CAA53A-DFF6-443B-B3C1-1EEB73900B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1581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93019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5240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3757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5777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2322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9379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1390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1003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6412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2039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8999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8652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9241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6736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32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- 2019-05-02 09:50:14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Planting a garden or flower bed? Here’s how to do it right and make it beautiful. 
Learn more: http://bit.ly/2ZOdt1Z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United States; Ages: 25 - 65+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269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64127-AAA2-420E-95D9-AA64502CC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3542469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36C69-D80B-4071-A450-BCA2C9D63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C2B262-9907-4614-8B25-7DC3254E43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8127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12588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3627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9758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3349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4544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2676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3726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9652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4605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8462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3187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6807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190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1404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328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- 2019-05-02 09:48:23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Planting a garden or flower bed? Here’s how to do it right and make it beautiful. 
Learn more: http://bit.ly/2ZOdt1Z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United States; Ages: 25 - 65+; Interests: Gardening, Vegetable Gardening, Garden or Gardening 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68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45F94-6D42-4802-98CA-5CFDFF9914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944294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6B036-0B92-4A96-A181-BBB47EA20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2E9811-8C53-42BC-BA34-2B44257BF3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3396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23325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683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1945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2194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7090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1205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8831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409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5837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1482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1545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2777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9699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1519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742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- 2019-05-02 09:46:49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Planting a garden or flower bed? Here’s how to do it right and make it beautiful. 
Learn more: http://bit.ly/2ZOdt1Z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United States; Ages: 25 - 65+; Interests: The Home Depot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823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8D22C-13BF-42C0-B9BA-A129EE88B2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9391242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B9123-C9F6-4344-8188-7EEE6E74F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BC43B0-0458-4D56-B012-373B98CAEE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4085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13961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3935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9708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7071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7374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9835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4060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7166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5925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4768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0762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8259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4854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2613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483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- 2019-04-29 10:17:12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Compared to our lab, your yard will be a picnic.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United States; Ages: 25 - 54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731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02D80-99E2-4053-A742-7F5D76B0D7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3480681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1298B-E7F6-413A-9C90-93A83120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20BF93-D70D-48CF-98DD-BEA213234C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5400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26583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6366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813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3111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4111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9478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4179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1395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4002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9950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4443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1683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1820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2273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161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- 2019-04-29 10:16:19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Compared to our lab, your yard will be a picnic.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12769.89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12769.89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United States; Ages: 25 - 54; Interests: Home and garden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216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67CD8-6E21-4296-B85B-74B840875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843336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FA060-C795-4EB3-B2C9-B38D75444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0AEB80-5D91-4412-9179-ABBE953B3C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8754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49136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1745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5424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5276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9987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5521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5829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5718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1813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8836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2421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5127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0677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1042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782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- 2019-04-29 10:10:49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Compared to our lab, your yard will be a picnic.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1211.86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1211.86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United States; Ages: 25 - 54; Interests: The Home Depot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12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DCE4A-2F4A-4DCB-950D-DB478BE204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13885895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48EAB-8338-4B2A-8F17-091AAE823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54B41C-6088-473F-A6AE-886F5D3F3E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3252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54417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987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2532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0303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0967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9631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1834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2779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5141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8854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7650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6044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7114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8581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533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- 2019-04-26 09:03:21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 do you plant a garden?  Get started with these 9 easy-to-follow steps.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United States; Ages: 25 - 54; Interests: The Home Depot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918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3961B-53AC-4E51-B791-491C85957B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36003086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CDAF4-F26E-4600-A1A1-A58616619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51E348-D6AF-452F-B054-23648E5B9D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6328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512730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1152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9063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3446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0124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7817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854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9577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1055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4596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5608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3518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0917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9592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791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- 2019-04-26 09:02:39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 do you plant a garden?  Get started with these 9 easy-to-follow steps.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United States; Ages: 25 - 54; Interests: Home and garden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58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DDF20-E455-4B3B-818E-56049E103B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2868580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762A6-C626-47D2-BF73-4188185E5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Ads Costs Table | Troy-Bilt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62FB51-7E45-4548-948E-27CBECB468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4984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37228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4701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5230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4504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8708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1563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0547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235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1606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5693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3194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8943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9219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2903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Post Engagement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Unique Landing Page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46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Troy-Bilt - 2019-04-24 08:27:30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Getting ready to plant for spring? Here’s how to check your soil and add amendments for the right pH.
Learn More: http://bit.ly/2GB4UQp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1591.49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1591.49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United States; Ages: 25 - 54; Interests: The Home Depot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202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EAE03-8B02-4B62-A53B-2C28FED274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03/18/2019 - 05/26/2019</a:t>
            </a:r>
          </a:p>
        </p:txBody>
      </p:sp>
    </p:spTree>
    <p:extLst>
      <p:ext uri="{BB962C8B-B14F-4D97-AF65-F5344CB8AC3E}">
        <p14:creationId xmlns:p14="http://schemas.microsoft.com/office/powerpoint/2010/main" val="3585828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3395</Words>
  <Application>Microsoft Office PowerPoint</Application>
  <PresentationFormat>On-screen Show (4:3)</PresentationFormat>
  <Paragraphs>766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Custom Ads Costs Table | Troy-Bilt - 1 of 26</vt:lpstr>
      <vt:lpstr>Facebook Custom Ads Costs Table | Troy-Bilt - 2 of 26</vt:lpstr>
      <vt:lpstr>Facebook Custom Ads Costs Table | Troy-Bilt - 3 of 26</vt:lpstr>
      <vt:lpstr>Facebook Custom Ads Costs Table | Troy-Bilt - 4 of 26</vt:lpstr>
      <vt:lpstr>Facebook Custom Ads Costs Table | Troy-Bilt - 5 of 26</vt:lpstr>
      <vt:lpstr>Facebook Custom Ads Costs Table | Troy-Bilt - 6 of 26</vt:lpstr>
      <vt:lpstr>Facebook Custom Ads Costs Table | Troy-Bilt - 7 of 26</vt:lpstr>
      <vt:lpstr>Facebook Custom Ads Costs Table | Troy-Bilt - 8 of 26</vt:lpstr>
      <vt:lpstr>Facebook Custom Ads Costs Table | Troy-Bilt - 9 of 26</vt:lpstr>
      <vt:lpstr>Facebook Custom Ads Costs Table | Troy-Bilt - 10 of 26</vt:lpstr>
      <vt:lpstr>Facebook Custom Ads Costs Table | Troy-Bilt - 11 of 26</vt:lpstr>
      <vt:lpstr>Facebook Custom Ads Costs Table | Troy-Bilt - 12 of 26</vt:lpstr>
      <vt:lpstr>Facebook Custom Ads Costs Table | Troy-Bilt - 13 of 26</vt:lpstr>
      <vt:lpstr>Facebook Custom Ads Costs Table | Troy-Bilt - 14 of 26</vt:lpstr>
      <vt:lpstr>Facebook Custom Ads Costs Table | Troy-Bilt - 15 of 26</vt:lpstr>
      <vt:lpstr>Facebook Custom Ads Costs Table | Troy-Bilt - 16 of 26</vt:lpstr>
      <vt:lpstr>Facebook Custom Ads Costs Table | Troy-Bilt - 17 of 26</vt:lpstr>
      <vt:lpstr>Facebook Custom Ads Costs Table | Troy-Bilt - 18 of 26</vt:lpstr>
      <vt:lpstr>Facebook Custom Ads Costs Table | Troy-Bilt - 19 of 26</vt:lpstr>
      <vt:lpstr>Facebook Custom Ads Costs Table | Troy-Bilt - 20 of 26</vt:lpstr>
      <vt:lpstr>Facebook Custom Ads Costs Table | Troy-Bilt - 21 of 26</vt:lpstr>
      <vt:lpstr>Facebook Custom Ads Costs Table | Troy-Bilt - 22 of 26</vt:lpstr>
      <vt:lpstr>Facebook Custom Ads Costs Table | Troy-Bilt - 23 of 26</vt:lpstr>
      <vt:lpstr>Facebook Custom Ads Costs Table | Troy-Bilt - 24 of 26</vt:lpstr>
      <vt:lpstr>Facebook Custom Ads Costs Table | Troy-Bilt - 25 of 26</vt:lpstr>
      <vt:lpstr>Facebook Custom Ads Costs Table | Troy-Bilt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Custom Ads Costs Table | Troy-Bilt - 1 of 26</dc:title>
  <dc:creator>Frederik Peiniger</dc:creator>
  <cp:lastModifiedBy>Frederik Peiniger</cp:lastModifiedBy>
  <cp:revision>1</cp:revision>
  <dcterms:created xsi:type="dcterms:W3CDTF">2019-05-29T13:11:42Z</dcterms:created>
  <dcterms:modified xsi:type="dcterms:W3CDTF">2019-05-29T13:18:32Z</dcterms:modified>
</cp:coreProperties>
</file>