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troybilt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4.1720360824742002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2.3356958762887001</c:v>
                </c:pt>
                <c:pt idx="9">
                  <c:v>0</c:v>
                </c:pt>
                <c:pt idx="10">
                  <c:v>0</c:v>
                </c:pt>
                <c:pt idx="11">
                  <c:v>9.7293814432989993</c:v>
                </c:pt>
                <c:pt idx="12">
                  <c:v>0</c:v>
                </c:pt>
                <c:pt idx="13">
                  <c:v>1.3530927835052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33-4DB9-A73E-087202512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402536"/>
        <c:axId val="251401552"/>
      </c:lineChart>
      <c:catAx>
        <c:axId val="25140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01552"/>
        <c:crosses val="autoZero"/>
        <c:auto val="1"/>
        <c:lblAlgn val="ctr"/>
        <c:lblOffset val="100"/>
        <c:noMultiLvlLbl val="0"/>
      </c:catAx>
      <c:valAx>
        <c:axId val="25140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0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9A86C-0F26-474D-AA88-B76F97DF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troybilt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01EBFF-40FA-435A-A107-809A9D882C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137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E4406-1F23-4EE9-912F-08C3185E1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94F6A-868A-449A-8330-DB7A8074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864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Hour | troybilt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troybilt</dc:title>
  <dc:creator>Administrator</dc:creator>
  <cp:lastModifiedBy>Administrator</cp:lastModifiedBy>
  <cp:revision>1</cp:revision>
  <dcterms:created xsi:type="dcterms:W3CDTF">2018-11-27T20:30:41Z</dcterms:created>
  <dcterms:modified xsi:type="dcterms:W3CDTF">2018-11-27T20:30:45Z</dcterms:modified>
</cp:coreProperties>
</file>