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70EF2-57C0-4A79-A3BA-DF489AADD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somos_boali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9AD5B-C029-4ED9-90BB-8718D2566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786744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42077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708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140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816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966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9647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198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592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328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06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- 2018-08-16 15:22:17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🎉🎉🎉 +1 Boali RJ 🧡 
Hoje é dia de inauguração no Botafogo Praia Shopping! Gente, não ficou linda demais essa nova Boali? Estamos no piso 3, na frente da Starbucks! Não precisa subir todas as escadas até a praça de alimentação! 🤣 Agradecemos de coração 🧡 a confiança da nossa franqueada que está abrindo sua segunda Boali e a turma da Ancar por toda confiança 🍀 #SomosBoali #BotafogoPraiaShopping #RJ #RioDeJaneiro #AmoBotafogo @botafogopraiashopping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35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- 2018-08-15 15:35:21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Nesse Dia do Solteiro, que tal chamar seu crush para um piquenique cheio de Boali? Quer coisa melhor que uma boa companhia e #ComidaDeVerdade? Peça seus pratos preferidos em nossos restaurantes ou peça pelo delivery usando o iFood e SpoonRocket. Quem sabe amanhã o crush te convida pra mais uma rodada. ❤😉 #DiaDoSolteiro #BOALImentação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954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AE082-6596-4B13-ADC8-65BA650DE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08/01/2018 - 08/16/2018</a:t>
            </a:r>
          </a:p>
        </p:txBody>
      </p:sp>
    </p:spTree>
    <p:extLst>
      <p:ext uri="{BB962C8B-B14F-4D97-AF65-F5344CB8AC3E}">
        <p14:creationId xmlns:p14="http://schemas.microsoft.com/office/powerpoint/2010/main" val="394099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9112-2CB7-4425-BB5D-CAA107CC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somos_boali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DE232-4204-40BC-BDD3-54228846C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95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40246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477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014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198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658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562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1578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516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300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3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- 2018-08-13 14:55:19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início da semana sempre nos traz aquele sentimento de renovação na rotina. Use essa motivação para dar um up na sua alimentação! Venha curtir a “Segunda Sem Carne” na Boali, criando uma deliciosa salada vegetariana! #ComidaDeVerdade e #BOALImentação é aqui!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1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- 2018-08-12 13:12:33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hora de pedir as coisas pro seu pai, você fez de tudo pra ele ouvir. Mas, e se a Boali fosse seu pai? O que você pediria pra gente? Poste aí nos comentários usando a #PaitrocínioBoali!
#FelizDiaDosPais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74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- 2018-08-09 14:55:58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Depois do almoço, nada melhor que uma sobremesa deliciosa! E melhor ainda se ela for feita com chocolate 70%, sem glútem e sem lactose. E olha que coincidência: nosso cookie é exatamente assim! ;) Só vem. &lt;3 #BOALImentação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6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4869B-568C-4DCF-9879-720550DD6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08/01/2018 - 08/16/2018</a:t>
            </a:r>
          </a:p>
        </p:txBody>
      </p:sp>
    </p:spTree>
    <p:extLst>
      <p:ext uri="{BB962C8B-B14F-4D97-AF65-F5344CB8AC3E}">
        <p14:creationId xmlns:p14="http://schemas.microsoft.com/office/powerpoint/2010/main" val="300630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9DCCE-ED04-4A3E-A0B1-A70B44CAE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somos_boali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5224D-3C5F-4041-8B0A-9446508FA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228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89511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109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17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893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686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140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250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445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009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52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- 2018-08-07 14:55:35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Tá rolando promoção de Dia dos Pais na Boali! Até o dia 12/08, declare seu amor por ele no Facebook ou Instagram usando a #MeuPaiÉoCaraBoali, mostre no caixa de uma Boali e ganhe um suco de abacaxi. Delícia, né? \o/ Compartilhe!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45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- 2018-08-06 19:03:16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Tá chegando a promoção de Dia dos Pais na Boali. Bóra ficar ligado! #MeuPaiÉOCaraBoali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95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- 2018-08-06 15:35:01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Quer energia pra essa segunda? O nosso crepe de frango com requeijão e milho é uma excelente pedida! ♥️ Venha degustar seu almoço com comida de verdade! #BOALImentação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1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- 2018-08-05 14:03:09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Solte a imaginação e bom apetite! Comece com a base: FUSILLI INTEGRAL de azeite com ervas. ADICIONE 1 PROTEÍNA: atum ou frango, ESCOLHA O MOLHO + 2 INGREDIENTES e complete com SALADA DE FOLHAS com granola. #BOALImentação #FestivalDeMassas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26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67C07-B08F-42E6-82F2-5B909E3F6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08/01/2018 - 08/16/2018</a:t>
            </a:r>
          </a:p>
        </p:txBody>
      </p:sp>
    </p:spTree>
    <p:extLst>
      <p:ext uri="{BB962C8B-B14F-4D97-AF65-F5344CB8AC3E}">
        <p14:creationId xmlns:p14="http://schemas.microsoft.com/office/powerpoint/2010/main" val="3532169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65D8-BEE3-45EA-9C25-803783E1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somos_boali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15496-6156-463E-AAD3-9D16F0CC3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221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4302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512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384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55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36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235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596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806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07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13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somos_boali - 2018-08-04 14:03:56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Essa foi a salada criada por vocês pela votação em nossos stories! Mix de folhas Brasil, azeitona, brócolis, cenoura, champignon, gorgonzola, milho, ovos de codorna, queijo minas, quinoa orgânica, tomate, molho de mostarda e mel, amêndoas e sementes de girassol! Uma delícia! O que acham de virem criar a mesma salada em um dos nossos restaurantes? 😉 #BOALImentação #ComidaDeVerdade #CrieSuaSalada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82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6A024-3BA0-4777-BF39-62BBBCC58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08/01/2018 - 08/16/2018</a:t>
            </a:r>
          </a:p>
        </p:txBody>
      </p:sp>
    </p:spTree>
    <p:extLst>
      <p:ext uri="{BB962C8B-B14F-4D97-AF65-F5344CB8AC3E}">
        <p14:creationId xmlns:p14="http://schemas.microsoft.com/office/powerpoint/2010/main" val="2710429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256</Words>
  <Application>Microsoft Office PowerPoint</Application>
  <PresentationFormat>On-screen Show (4:3)</PresentationFormat>
  <Paragraphs>134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somos_boali - 1 of 4</vt:lpstr>
      <vt:lpstr>Instagram Posts Table | somos_boali - 2 of 4</vt:lpstr>
      <vt:lpstr>Instagram Posts Table | somos_boali - 3 of 4</vt:lpstr>
      <vt:lpstr>Instagram Posts Table | somos_boali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somos_boali - 1 of 4</dc:title>
  <dc:creator>Administrator</dc:creator>
  <cp:lastModifiedBy>Administrator</cp:lastModifiedBy>
  <cp:revision>1</cp:revision>
  <dcterms:created xsi:type="dcterms:W3CDTF">2018-08-16T20:05:32Z</dcterms:created>
  <dcterms:modified xsi:type="dcterms:W3CDTF">2018-08-16T20:06:24Z</dcterms:modified>
</cp:coreProperties>
</file>