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UBP - Union Bancaire Privée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44230</c:v>
                </c:pt>
                <c:pt idx="1">
                  <c:v>44231</c:v>
                </c:pt>
                <c:pt idx="2">
                  <c:v>44232</c:v>
                </c:pt>
                <c:pt idx="3">
                  <c:v>44233</c:v>
                </c:pt>
                <c:pt idx="4">
                  <c:v>44234</c:v>
                </c:pt>
                <c:pt idx="5">
                  <c:v>44235</c:v>
                </c:pt>
                <c:pt idx="6">
                  <c:v>44236</c:v>
                </c:pt>
                <c:pt idx="7">
                  <c:v>44237</c:v>
                </c:pt>
                <c:pt idx="8">
                  <c:v>44238</c:v>
                </c:pt>
                <c:pt idx="9">
                  <c:v>44239</c:v>
                </c:pt>
                <c:pt idx="10">
                  <c:v>44240</c:v>
                </c:pt>
                <c:pt idx="11">
                  <c:v>44241</c:v>
                </c:pt>
                <c:pt idx="12">
                  <c:v>44242</c:v>
                </c:pt>
                <c:pt idx="13">
                  <c:v>44243</c:v>
                </c:pt>
                <c:pt idx="14">
                  <c:v>44244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9">
                  <c:v>7.7584148961565999E-2</c:v>
                </c:pt>
                <c:pt idx="10">
                  <c:v>4.1743693720555801E-2</c:v>
                </c:pt>
                <c:pt idx="11">
                  <c:v>2.08631378159275E-2</c:v>
                </c:pt>
                <c:pt idx="12">
                  <c:v>7.4495664352334706E-2</c:v>
                </c:pt>
                <c:pt idx="13">
                  <c:v>0.160790852787041</c:v>
                </c:pt>
                <c:pt idx="14">
                  <c:v>0.118913133955645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2E-4A18-BE4F-AC84D3E438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Mirabaud Group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44230</c:v>
                </c:pt>
                <c:pt idx="1">
                  <c:v>44231</c:v>
                </c:pt>
                <c:pt idx="2">
                  <c:v>44232</c:v>
                </c:pt>
                <c:pt idx="3">
                  <c:v>44233</c:v>
                </c:pt>
                <c:pt idx="4">
                  <c:v>44234</c:v>
                </c:pt>
                <c:pt idx="5">
                  <c:v>44235</c:v>
                </c:pt>
                <c:pt idx="6">
                  <c:v>44236</c:v>
                </c:pt>
                <c:pt idx="7">
                  <c:v>44237</c:v>
                </c:pt>
                <c:pt idx="8">
                  <c:v>44238</c:v>
                </c:pt>
                <c:pt idx="9">
                  <c:v>44239</c:v>
                </c:pt>
                <c:pt idx="10">
                  <c:v>44240</c:v>
                </c:pt>
                <c:pt idx="11">
                  <c:v>44241</c:v>
                </c:pt>
                <c:pt idx="12">
                  <c:v>44242</c:v>
                </c:pt>
                <c:pt idx="13">
                  <c:v>44243</c:v>
                </c:pt>
                <c:pt idx="14">
                  <c:v>44244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9">
                  <c:v>5.4436581382689198E-2</c:v>
                </c:pt>
                <c:pt idx="10">
                  <c:v>5.1384354975214597E-2</c:v>
                </c:pt>
                <c:pt idx="11">
                  <c:v>3.92737379535361E-2</c:v>
                </c:pt>
                <c:pt idx="12">
                  <c:v>4.5298061242978797E-2</c:v>
                </c:pt>
                <c:pt idx="13">
                  <c:v>7.2444082224033299E-2</c:v>
                </c:pt>
                <c:pt idx="14">
                  <c:v>9.3505866739058294E-2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22E-4A18-BE4F-AC84D3E438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Lombard Odier Group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44230</c:v>
                </c:pt>
                <c:pt idx="1">
                  <c:v>44231</c:v>
                </c:pt>
                <c:pt idx="2">
                  <c:v>44232</c:v>
                </c:pt>
                <c:pt idx="3">
                  <c:v>44233</c:v>
                </c:pt>
                <c:pt idx="4">
                  <c:v>44234</c:v>
                </c:pt>
                <c:pt idx="5">
                  <c:v>44235</c:v>
                </c:pt>
                <c:pt idx="6">
                  <c:v>44236</c:v>
                </c:pt>
                <c:pt idx="7">
                  <c:v>44237</c:v>
                </c:pt>
                <c:pt idx="8">
                  <c:v>44238</c:v>
                </c:pt>
                <c:pt idx="9">
                  <c:v>44239</c:v>
                </c:pt>
                <c:pt idx="10">
                  <c:v>44240</c:v>
                </c:pt>
                <c:pt idx="11">
                  <c:v>44241</c:v>
                </c:pt>
                <c:pt idx="12">
                  <c:v>44242</c:v>
                </c:pt>
                <c:pt idx="13">
                  <c:v>44243</c:v>
                </c:pt>
                <c:pt idx="14">
                  <c:v>44244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0.12044843880292801</c:v>
                </c:pt>
                <c:pt idx="1">
                  <c:v>0.114519711271516</c:v>
                </c:pt>
                <c:pt idx="2">
                  <c:v>0.13634210313471301</c:v>
                </c:pt>
                <c:pt idx="3">
                  <c:v>0.13154099117290699</c:v>
                </c:pt>
                <c:pt idx="4">
                  <c:v>0.124454072990009</c:v>
                </c:pt>
                <c:pt idx="5">
                  <c:v>0.169185263618263</c:v>
                </c:pt>
                <c:pt idx="6">
                  <c:v>0.120642507525795</c:v>
                </c:pt>
                <c:pt idx="7">
                  <c:v>0.13885860521695201</c:v>
                </c:pt>
                <c:pt idx="8">
                  <c:v>0.12491404996562</c:v>
                </c:pt>
                <c:pt idx="9">
                  <c:v>0.14078219963602701</c:v>
                </c:pt>
                <c:pt idx="10">
                  <c:v>0.10515247108307001</c:v>
                </c:pt>
                <c:pt idx="11">
                  <c:v>9.2482645232005806E-2</c:v>
                </c:pt>
                <c:pt idx="12">
                  <c:v>0.102663548736668</c:v>
                </c:pt>
                <c:pt idx="13">
                  <c:v>8.6604751865990495E-2</c:v>
                </c:pt>
                <c:pt idx="14">
                  <c:v>9.90538648085528E-2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22E-4A18-BE4F-AC84D3E4383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Julius Baer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44230</c:v>
                </c:pt>
                <c:pt idx="1">
                  <c:v>44231</c:v>
                </c:pt>
                <c:pt idx="2">
                  <c:v>44232</c:v>
                </c:pt>
                <c:pt idx="3">
                  <c:v>44233</c:v>
                </c:pt>
                <c:pt idx="4">
                  <c:v>44234</c:v>
                </c:pt>
                <c:pt idx="5">
                  <c:v>44235</c:v>
                </c:pt>
                <c:pt idx="6">
                  <c:v>44236</c:v>
                </c:pt>
                <c:pt idx="7">
                  <c:v>44237</c:v>
                </c:pt>
                <c:pt idx="8">
                  <c:v>44238</c:v>
                </c:pt>
                <c:pt idx="9">
                  <c:v>44239</c:v>
                </c:pt>
                <c:pt idx="10">
                  <c:v>44240</c:v>
                </c:pt>
                <c:pt idx="11">
                  <c:v>44241</c:v>
                </c:pt>
                <c:pt idx="12">
                  <c:v>44242</c:v>
                </c:pt>
                <c:pt idx="13">
                  <c:v>44243</c:v>
                </c:pt>
                <c:pt idx="14">
                  <c:v>44244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9.4106428096415201E-2</c:v>
                </c:pt>
                <c:pt idx="1">
                  <c:v>8.1482224339367207E-2</c:v>
                </c:pt>
                <c:pt idx="2">
                  <c:v>5.5112291293510501E-2</c:v>
                </c:pt>
                <c:pt idx="3">
                  <c:v>5.75856586672676E-2</c:v>
                </c:pt>
                <c:pt idx="4">
                  <c:v>6.1305941671775499E-2</c:v>
                </c:pt>
                <c:pt idx="5">
                  <c:v>6.8770631189356807E-2</c:v>
                </c:pt>
                <c:pt idx="6">
                  <c:v>7.1222401319488704E-2</c:v>
                </c:pt>
                <c:pt idx="7">
                  <c:v>9.4895614823693894E-2</c:v>
                </c:pt>
                <c:pt idx="8">
                  <c:v>6.9856793573174994E-2</c:v>
                </c:pt>
                <c:pt idx="9">
                  <c:v>6.7314884068810796E-2</c:v>
                </c:pt>
                <c:pt idx="10">
                  <c:v>4.1109200986620797E-2</c:v>
                </c:pt>
                <c:pt idx="11">
                  <c:v>4.3582751192299499E-2</c:v>
                </c:pt>
                <c:pt idx="12">
                  <c:v>5.9744591869756801E-2</c:v>
                </c:pt>
                <c:pt idx="13">
                  <c:v>5.8464983206866501E-2</c:v>
                </c:pt>
                <c:pt idx="14">
                  <c:v>7.8322165172743902E-2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22E-4A18-BE4F-AC84D3E4383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Pictet Group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44230</c:v>
                </c:pt>
                <c:pt idx="1">
                  <c:v>44231</c:v>
                </c:pt>
                <c:pt idx="2">
                  <c:v>44232</c:v>
                </c:pt>
                <c:pt idx="3">
                  <c:v>44233</c:v>
                </c:pt>
                <c:pt idx="4">
                  <c:v>44234</c:v>
                </c:pt>
                <c:pt idx="5">
                  <c:v>44235</c:v>
                </c:pt>
                <c:pt idx="6">
                  <c:v>44236</c:v>
                </c:pt>
                <c:pt idx="7">
                  <c:v>44237</c:v>
                </c:pt>
                <c:pt idx="8">
                  <c:v>44238</c:v>
                </c:pt>
                <c:pt idx="9">
                  <c:v>44239</c:v>
                </c:pt>
                <c:pt idx="10">
                  <c:v>44240</c:v>
                </c:pt>
                <c:pt idx="11">
                  <c:v>44241</c:v>
                </c:pt>
                <c:pt idx="12">
                  <c:v>44242</c:v>
                </c:pt>
                <c:pt idx="13">
                  <c:v>44243</c:v>
                </c:pt>
                <c:pt idx="14">
                  <c:v>44244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4.7316124283686499E-2</c:v>
                </c:pt>
                <c:pt idx="1">
                  <c:v>6.8313189700472898E-2</c:v>
                </c:pt>
                <c:pt idx="2">
                  <c:v>5.6013583293948802E-2</c:v>
                </c:pt>
                <c:pt idx="3">
                  <c:v>3.4988891027098901E-2</c:v>
                </c:pt>
                <c:pt idx="4">
                  <c:v>5.7711477588709502E-2</c:v>
                </c:pt>
                <c:pt idx="5">
                  <c:v>5.0686894815954099E-2</c:v>
                </c:pt>
                <c:pt idx="6">
                  <c:v>6.8130601121534504E-2</c:v>
                </c:pt>
                <c:pt idx="7">
                  <c:v>6.63384658356901E-2</c:v>
                </c:pt>
                <c:pt idx="8">
                  <c:v>0.104675505931612</c:v>
                </c:pt>
                <c:pt idx="9">
                  <c:v>9.2366678285116799E-2</c:v>
                </c:pt>
                <c:pt idx="10">
                  <c:v>5.0493618651297999E-2</c:v>
                </c:pt>
                <c:pt idx="11">
                  <c:v>4.3507013330548898E-2</c:v>
                </c:pt>
                <c:pt idx="12">
                  <c:v>6.2622853862612404E-2</c:v>
                </c:pt>
                <c:pt idx="13">
                  <c:v>6.9537402430332199E-2</c:v>
                </c:pt>
                <c:pt idx="14">
                  <c:v>6.60146274516617E-2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22E-4A18-BE4F-AC84D3E4383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EFG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44230</c:v>
                </c:pt>
                <c:pt idx="1">
                  <c:v>44231</c:v>
                </c:pt>
                <c:pt idx="2">
                  <c:v>44232</c:v>
                </c:pt>
                <c:pt idx="3">
                  <c:v>44233</c:v>
                </c:pt>
                <c:pt idx="4">
                  <c:v>44234</c:v>
                </c:pt>
                <c:pt idx="5">
                  <c:v>44235</c:v>
                </c:pt>
                <c:pt idx="6">
                  <c:v>44236</c:v>
                </c:pt>
                <c:pt idx="7">
                  <c:v>44237</c:v>
                </c:pt>
                <c:pt idx="8">
                  <c:v>44238</c:v>
                </c:pt>
                <c:pt idx="9">
                  <c:v>44239</c:v>
                </c:pt>
                <c:pt idx="10">
                  <c:v>44240</c:v>
                </c:pt>
                <c:pt idx="11">
                  <c:v>44241</c:v>
                </c:pt>
                <c:pt idx="12">
                  <c:v>44242</c:v>
                </c:pt>
                <c:pt idx="13">
                  <c:v>44243</c:v>
                </c:pt>
                <c:pt idx="14">
                  <c:v>44244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9">
                  <c:v>9.9734042553191501E-2</c:v>
                </c:pt>
                <c:pt idx="10">
                  <c:v>6.6423115244104894E-2</c:v>
                </c:pt>
                <c:pt idx="11">
                  <c:v>2.21263414094479E-2</c:v>
                </c:pt>
                <c:pt idx="12">
                  <c:v>4.9773255170888202E-2</c:v>
                </c:pt>
                <c:pt idx="13">
                  <c:v>2.76380520700901E-2</c:v>
                </c:pt>
                <c:pt idx="14">
                  <c:v>8.2891246684350106E-2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22E-4A18-BE4F-AC84D3E438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272008"/>
        <c:axId val="56273648"/>
      </c:lineChart>
      <c:dateAx>
        <c:axId val="56272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273648"/>
        <c:crosses val="autoZero"/>
        <c:auto val="1"/>
        <c:lblOffset val="100"/>
        <c:baseTimeUnit val="days"/>
      </c:dateAx>
      <c:valAx>
        <c:axId val="56273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272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719FA-5B73-4195-A67D-BA0AEADD5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Rate | UBP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E65F1D-2DAF-4369-82C0-28879502E8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2110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616229-9063-4AC0-B4F0-90D0E8AE53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02/03/2021 - 02/17/2021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FA98BA-2FF4-4CA2-AFF6-16E338149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7960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Followers Change Rate | UBP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Change Rate | UBP</dc:title>
  <dc:creator>Frederik Peiniger</dc:creator>
  <cp:lastModifiedBy>Frederik Peiniger</cp:lastModifiedBy>
  <cp:revision>1</cp:revision>
  <dcterms:created xsi:type="dcterms:W3CDTF">2021-02-18T11:58:53Z</dcterms:created>
  <dcterms:modified xsi:type="dcterms:W3CDTF">2021-02-18T11:58:58Z</dcterms:modified>
</cp:coreProperties>
</file>