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Sheet1!$A$2:$A$30</c:f>
            </c:multiLvlStrRef>
          </c:cat>
          <c:val>
            <c:numRef>
              <c:f>Sheet1!$B$2:$B$30</c:f>
            </c:numRef>
          </c:val>
          <c:smooth val="0"/>
          <c:extLst>
            <c:ext xmlns:c16="http://schemas.microsoft.com/office/drawing/2014/chart" uri="{C3380CC4-5D6E-409C-BE32-E72D297353CC}">
              <c16:uniqueId val="{00000000-572D-45DF-9DC3-54F07B4541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664128"/>
        <c:axId val="394666096"/>
      </c:lineChart>
      <c:catAx>
        <c:axId val="394664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666096"/>
        <c:crosses val="autoZero"/>
        <c:auto val="1"/>
        <c:lblAlgn val="ctr"/>
        <c:lblOffset val="100"/>
        <c:noMultiLvlLbl val="0"/>
      </c:catAx>
      <c:valAx>
        <c:axId val="394666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664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31BF0-35DA-47CD-A782-5B86534C6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pulsreportage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C23753-F0F7-47B3-8019-30FF4DCE2B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16372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1E9553-42AA-4359-A6D5-5CC486A7CF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27.10.2025 - 17.05.2026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60CAF4-DF76-468F-9A50-D62B3D4C0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4051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Reach | pulsreportage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Reach | pulsreportage</dc:title>
  <dc:creator>Frederik Born</dc:creator>
  <cp:lastModifiedBy>Frederik Born</cp:lastModifiedBy>
  <cp:revision>1</cp:revision>
  <dcterms:created xsi:type="dcterms:W3CDTF">2026-05-22T14:14:44Z</dcterms:created>
  <dcterms:modified xsi:type="dcterms:W3CDTF">2026-05-22T14:14:47Z</dcterms:modified>
</cp:coreProperties>
</file>