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Sheet1!$A$2:$A$35</c:f>
            </c:multiLvlStrRef>
          </c:cat>
          <c:val>
            <c:numRef>
              <c:f>Sheet1!$B$2:$B$35</c:f>
            </c:numRef>
          </c:val>
          <c:smooth val="0"/>
          <c:extLst>
            <c:ext xmlns:c16="http://schemas.microsoft.com/office/drawing/2014/chart" uri="{C3380CC4-5D6E-409C-BE32-E72D297353CC}">
              <c16:uniqueId val="{00000000-6E27-4729-9889-30BB73040A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Sheet1!$A$2:$A$35</c:f>
            </c:multiLvlStrRef>
          </c:cat>
          <c:val>
            <c:numRef>
              <c:f>Sheet1!$C$2:$C$35</c:f>
            </c:numRef>
          </c:val>
          <c:smooth val="0"/>
          <c:extLst>
            <c:ext xmlns:c16="http://schemas.microsoft.com/office/drawing/2014/chart" uri="{C3380CC4-5D6E-409C-BE32-E72D297353CC}">
              <c16:uniqueId val="{00000001-6E27-4729-9889-30BB73040A4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Sheet1!$A$2:$A$35</c:f>
            </c:multiLvlStrRef>
          </c:cat>
          <c:val>
            <c:numRef>
              <c:f>Sheet1!$D$2:$D$35</c:f>
            </c:numRef>
          </c:val>
          <c:smooth val="0"/>
          <c:extLst>
            <c:ext xmlns:c16="http://schemas.microsoft.com/office/drawing/2014/chart" uri="{C3380CC4-5D6E-409C-BE32-E72D297353CC}">
              <c16:uniqueId val="{00000002-6E27-4729-9889-30BB73040A4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Sheet1!$A$2:$A$35</c:f>
            </c:multiLvlStrRef>
          </c:cat>
          <c:val>
            <c:numRef>
              <c:f>Sheet1!$E$2:$E$35</c:f>
            </c:numRef>
          </c:val>
          <c:smooth val="0"/>
          <c:extLst>
            <c:ext xmlns:c16="http://schemas.microsoft.com/office/drawing/2014/chart" uri="{C3380CC4-5D6E-409C-BE32-E72D297353CC}">
              <c16:uniqueId val="{00000003-6E27-4729-9889-30BB73040A4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Sheet1!$A$2:$A$35</c:f>
            </c:multiLvlStrRef>
          </c:cat>
          <c:val>
            <c:numRef>
              <c:f>Sheet1!$F$2:$F$35</c:f>
            </c:numRef>
          </c:val>
          <c:smooth val="0"/>
          <c:extLst>
            <c:ext xmlns:c16="http://schemas.microsoft.com/office/drawing/2014/chart" uri="{C3380CC4-5D6E-409C-BE32-E72D297353CC}">
              <c16:uniqueId val="{00000004-6E27-4729-9889-30BB73040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86952"/>
        <c:axId val="340585312"/>
      </c:lineChart>
      <c:catAx>
        <c:axId val="34058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85312"/>
        <c:crosses val="autoZero"/>
        <c:auto val="1"/>
        <c:lblAlgn val="ctr"/>
        <c:lblOffset val="100"/>
        <c:noMultiLvlLbl val="0"/>
      </c:catAx>
      <c:valAx>
        <c:axId val="34058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8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27546-8D4E-44AA-A58D-AE8FC4FF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 Aufrufe pro Kanal (Metrik 2) | PULS gesamt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1E6401-A9EC-41B4-ACF5-DDD8D2E94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934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26BA-CECA-4EAD-9F57-9996E7E0F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01.01.2023 - 31.10.2025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1C77-B5B1-4655-994D-70138712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463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 Aufrufe pro Kanal (Metrik 2) | PULS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Aufrufe pro Kanal (Metrik 2) | PULS gesamt</dc:title>
  <dc:creator>Frederik Born</dc:creator>
  <cp:lastModifiedBy>Frederik Born</cp:lastModifiedBy>
  <cp:revision>1</cp:revision>
  <dcterms:created xsi:type="dcterms:W3CDTF">2025-10-13T14:43:19Z</dcterms:created>
  <dcterms:modified xsi:type="dcterms:W3CDTF">2025-10-13T14:43:23Z</dcterms:modified>
</cp:coreProperties>
</file>