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smooth val="0"/>
          <c:extLst>
            <c:ext xmlns:c16="http://schemas.microsoft.com/office/drawing/2014/chart" uri="{C3380CC4-5D6E-409C-BE32-E72D297353CC}">
              <c16:uniqueId val="{00000000-1DD7-416E-9552-9376C126AC1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Sheet1!$C$2:$C$13</c:f>
            </c:numRef>
          </c:val>
          <c:smooth val="0"/>
          <c:extLst>
            <c:ext xmlns:c16="http://schemas.microsoft.com/office/drawing/2014/chart" uri="{C3380CC4-5D6E-409C-BE32-E72D297353CC}">
              <c16:uniqueId val="{00000001-1DD7-416E-9552-9376C126AC1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Sheet1!$D$2:$D$13</c:f>
            </c:numRef>
          </c:val>
          <c:smooth val="0"/>
          <c:extLst>
            <c:ext xmlns:c16="http://schemas.microsoft.com/office/drawing/2014/chart" uri="{C3380CC4-5D6E-409C-BE32-E72D297353CC}">
              <c16:uniqueId val="{00000002-1DD7-416E-9552-9376C126AC1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Sheet1!$E$2:$E$13</c:f>
            </c:numRef>
          </c:val>
          <c:smooth val="0"/>
          <c:extLst>
            <c:ext xmlns:c16="http://schemas.microsoft.com/office/drawing/2014/chart" uri="{C3380CC4-5D6E-409C-BE32-E72D297353CC}">
              <c16:uniqueId val="{00000003-1DD7-416E-9552-9376C126AC14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Sheet1!$F$2:$F$13</c:f>
            </c:numRef>
          </c:val>
          <c:smooth val="0"/>
          <c:extLst>
            <c:ext xmlns:c16="http://schemas.microsoft.com/office/drawing/2014/chart" uri="{C3380CC4-5D6E-409C-BE32-E72D297353CC}">
              <c16:uniqueId val="{00000004-1DD7-416E-9552-9376C126AC14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Sheet1!$G$2:$G$13</c:f>
            </c:numRef>
          </c:val>
          <c:smooth val="0"/>
          <c:extLst>
            <c:ext xmlns:c16="http://schemas.microsoft.com/office/drawing/2014/chart" uri="{C3380CC4-5D6E-409C-BE32-E72D297353CC}">
              <c16:uniqueId val="{00000005-1DD7-416E-9552-9376C126AC14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Sheet1!$H$2:$H$13</c:f>
            </c:numRef>
          </c:val>
          <c:smooth val="0"/>
          <c:extLst>
            <c:ext xmlns:c16="http://schemas.microsoft.com/office/drawing/2014/chart" uri="{C3380CC4-5D6E-409C-BE32-E72D297353CC}">
              <c16:uniqueId val="{00000006-1DD7-416E-9552-9376C126AC14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Sheet1!$I$2:$I$13</c:f>
            </c:numRef>
          </c:val>
          <c:smooth val="0"/>
          <c:extLst>
            <c:ext xmlns:c16="http://schemas.microsoft.com/office/drawing/2014/chart" uri="{C3380CC4-5D6E-409C-BE32-E72D297353CC}">
              <c16:uniqueId val="{00000007-1DD7-416E-9552-9376C126AC14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Sheet1!$J$2:$J$13</c:f>
            </c:numRef>
          </c:val>
          <c:smooth val="0"/>
          <c:extLst>
            <c:ext xmlns:c16="http://schemas.microsoft.com/office/drawing/2014/chart" uri="{C3380CC4-5D6E-409C-BE32-E72D297353CC}">
              <c16:uniqueId val="{00000008-1DD7-416E-9552-9376C126AC14}"/>
            </c:ext>
          </c:extLst>
        </c:ser>
        <c:ser>
          <c:idx val="9"/>
          <c:order val="9"/>
          <c:tx>
            <c:strRef>
              <c:f>Sheet1!$K$1</c:f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Sheet1!$K$2:$K$13</c:f>
            </c:numRef>
          </c:val>
          <c:smooth val="0"/>
          <c:extLst>
            <c:ext xmlns:c16="http://schemas.microsoft.com/office/drawing/2014/chart" uri="{C3380CC4-5D6E-409C-BE32-E72D297353CC}">
              <c16:uniqueId val="{00000009-1DD7-416E-9552-9376C126AC14}"/>
            </c:ext>
          </c:extLst>
        </c:ser>
        <c:ser>
          <c:idx val="10"/>
          <c:order val="10"/>
          <c:tx>
            <c:strRef>
              <c:f>Sheet1!$L$1</c:f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Sheet1!$L$2:$L$13</c:f>
            </c:numRef>
          </c:val>
          <c:smooth val="0"/>
          <c:extLst>
            <c:ext xmlns:c16="http://schemas.microsoft.com/office/drawing/2014/chart" uri="{C3380CC4-5D6E-409C-BE32-E72D297353CC}">
              <c16:uniqueId val="{0000000A-1DD7-416E-9552-9376C126AC14}"/>
            </c:ext>
          </c:extLst>
        </c:ser>
        <c:ser>
          <c:idx val="11"/>
          <c:order val="11"/>
          <c:tx>
            <c:strRef>
              <c:f>Sheet1!$M$1</c:f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Sheet1!$M$2:$M$13</c:f>
            </c:numRef>
          </c:val>
          <c:smooth val="0"/>
          <c:extLst>
            <c:ext xmlns:c16="http://schemas.microsoft.com/office/drawing/2014/chart" uri="{C3380CC4-5D6E-409C-BE32-E72D297353CC}">
              <c16:uniqueId val="{0000000B-1DD7-416E-9552-9376C126AC14}"/>
            </c:ext>
          </c:extLst>
        </c:ser>
        <c:ser>
          <c:idx val="12"/>
          <c:order val="12"/>
          <c:tx>
            <c:strRef>
              <c:f>Sheet1!$N$1</c:f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Sheet1!$N$2:$N$13</c:f>
            </c:numRef>
          </c:val>
          <c:smooth val="0"/>
          <c:extLst>
            <c:ext xmlns:c16="http://schemas.microsoft.com/office/drawing/2014/chart" uri="{C3380CC4-5D6E-409C-BE32-E72D297353CC}">
              <c16:uniqueId val="{0000000C-1DD7-416E-9552-9376C126AC14}"/>
            </c:ext>
          </c:extLst>
        </c:ser>
        <c:ser>
          <c:idx val="13"/>
          <c:order val="13"/>
          <c:tx>
            <c:strRef>
              <c:f>Sheet1!$O$1</c:f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Sheet1!$O$2:$O$13</c:f>
            </c:numRef>
          </c:val>
          <c:smooth val="0"/>
          <c:extLst>
            <c:ext xmlns:c16="http://schemas.microsoft.com/office/drawing/2014/chart" uri="{C3380CC4-5D6E-409C-BE32-E72D297353CC}">
              <c16:uniqueId val="{0000000D-1DD7-416E-9552-9376C126AC14}"/>
            </c:ext>
          </c:extLst>
        </c:ser>
        <c:ser>
          <c:idx val="14"/>
          <c:order val="14"/>
          <c:tx>
            <c:strRef>
              <c:f>Sheet1!$P$1</c:f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Sheet1!$P$2:$P$13</c:f>
            </c:numRef>
          </c:val>
          <c:smooth val="0"/>
          <c:extLst>
            <c:ext xmlns:c16="http://schemas.microsoft.com/office/drawing/2014/chart" uri="{C3380CC4-5D6E-409C-BE32-E72D297353CC}">
              <c16:uniqueId val="{0000000E-1DD7-416E-9552-9376C126AC14}"/>
            </c:ext>
          </c:extLst>
        </c:ser>
        <c:ser>
          <c:idx val="15"/>
          <c:order val="15"/>
          <c:tx>
            <c:strRef>
              <c:f>Sheet1!$Q$1</c:f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Sheet1!$Q$2:$Q$13</c:f>
            </c:numRef>
          </c:val>
          <c:smooth val="0"/>
          <c:extLst>
            <c:ext xmlns:c16="http://schemas.microsoft.com/office/drawing/2014/chart" uri="{C3380CC4-5D6E-409C-BE32-E72D297353CC}">
              <c16:uniqueId val="{0000000F-1DD7-416E-9552-9376C126AC14}"/>
            </c:ext>
          </c:extLst>
        </c:ser>
        <c:ser>
          <c:idx val="16"/>
          <c:order val="16"/>
          <c:tx>
            <c:strRef>
              <c:f>Sheet1!$R$1</c:f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Sheet1!$R$2:$R$13</c:f>
            </c:numRef>
          </c:val>
          <c:smooth val="0"/>
          <c:extLst>
            <c:ext xmlns:c16="http://schemas.microsoft.com/office/drawing/2014/chart" uri="{C3380CC4-5D6E-409C-BE32-E72D297353CC}">
              <c16:uniqueId val="{00000010-1DD7-416E-9552-9376C126AC14}"/>
            </c:ext>
          </c:extLst>
        </c:ser>
        <c:ser>
          <c:idx val="17"/>
          <c:order val="17"/>
          <c:tx>
            <c:strRef>
              <c:f>Sheet1!$S$1</c:f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Sheet1!$S$2:$S$13</c:f>
            </c:numRef>
          </c:val>
          <c:smooth val="0"/>
          <c:extLst>
            <c:ext xmlns:c16="http://schemas.microsoft.com/office/drawing/2014/chart" uri="{C3380CC4-5D6E-409C-BE32-E72D297353CC}">
              <c16:uniqueId val="{00000011-1DD7-416E-9552-9376C126AC14}"/>
            </c:ext>
          </c:extLst>
        </c:ser>
        <c:ser>
          <c:idx val="18"/>
          <c:order val="18"/>
          <c:tx>
            <c:strRef>
              <c:f>Sheet1!$T$1</c:f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Sheet1!$T$2:$T$13</c:f>
            </c:numRef>
          </c:val>
          <c:smooth val="0"/>
          <c:extLst>
            <c:ext xmlns:c16="http://schemas.microsoft.com/office/drawing/2014/chart" uri="{C3380CC4-5D6E-409C-BE32-E72D297353CC}">
              <c16:uniqueId val="{00000012-1DD7-416E-9552-9376C126AC14}"/>
            </c:ext>
          </c:extLst>
        </c:ser>
        <c:ser>
          <c:idx val="19"/>
          <c:order val="19"/>
          <c:tx>
            <c:strRef>
              <c:f>Sheet1!$U$1</c:f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Sheet1!$U$2:$U$13</c:f>
            </c:numRef>
          </c:val>
          <c:smooth val="0"/>
          <c:extLst>
            <c:ext xmlns:c16="http://schemas.microsoft.com/office/drawing/2014/chart" uri="{C3380CC4-5D6E-409C-BE32-E72D297353CC}">
              <c16:uniqueId val="{00000013-1DD7-416E-9552-9376C126AC14}"/>
            </c:ext>
          </c:extLst>
        </c:ser>
        <c:ser>
          <c:idx val="20"/>
          <c:order val="20"/>
          <c:tx>
            <c:strRef>
              <c:f>Sheet1!$V$1</c:f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Sheet1!$V$2:$V$13</c:f>
            </c:numRef>
          </c:val>
          <c:smooth val="0"/>
          <c:extLst>
            <c:ext xmlns:c16="http://schemas.microsoft.com/office/drawing/2014/chart" uri="{C3380CC4-5D6E-409C-BE32-E72D297353CC}">
              <c16:uniqueId val="{00000014-1DD7-416E-9552-9376C126AC14}"/>
            </c:ext>
          </c:extLst>
        </c:ser>
        <c:ser>
          <c:idx val="21"/>
          <c:order val="21"/>
          <c:tx>
            <c:strRef>
              <c:f>Sheet1!$W$1</c:f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Sheet1!$W$2:$W$13</c:f>
            </c:numRef>
          </c:val>
          <c:smooth val="0"/>
          <c:extLst>
            <c:ext xmlns:c16="http://schemas.microsoft.com/office/drawing/2014/chart" uri="{C3380CC4-5D6E-409C-BE32-E72D297353CC}">
              <c16:uniqueId val="{00000015-1DD7-416E-9552-9376C126AC14}"/>
            </c:ext>
          </c:extLst>
        </c:ser>
        <c:ser>
          <c:idx val="22"/>
          <c:order val="22"/>
          <c:tx>
            <c:strRef>
              <c:f>Sheet1!$X$1</c:f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Sheet1!$A$2:$A$13</c:f>
            </c:multiLvlStrRef>
          </c:cat>
          <c:val>
            <c:numRef>
              <c:f>Sheet1!$X$2:$X$13</c:f>
            </c:numRef>
          </c:val>
          <c:smooth val="0"/>
          <c:extLst>
            <c:ext xmlns:c16="http://schemas.microsoft.com/office/drawing/2014/chart" uri="{C3380CC4-5D6E-409C-BE32-E72D297353CC}">
              <c16:uniqueId val="{00000016-1DD7-416E-9552-9376C126AC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679408"/>
        <c:axId val="392677768"/>
      </c:lineChart>
      <c:catAx>
        <c:axId val="392679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77768"/>
        <c:crosses val="autoZero"/>
        <c:auto val="1"/>
        <c:lblAlgn val="ctr"/>
        <c:lblOffset val="100"/>
        <c:noMultiLvlLbl val="0"/>
      </c:catAx>
      <c:valAx>
        <c:axId val="392677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679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82B73-DFA9-4E2D-B64B-713FDF592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Total | BR Social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7B9018-A4C8-4D85-9519-1620F7E0BF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26705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80EE62-F65A-4E07-ABB6-44C6B76363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01.01.2021 - 31.12.2021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ECFCC-0195-42FB-BEA3-48910F16E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0821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Followers Total | BR Social Media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Followers Total | BR Social Media</dc:title>
  <dc:creator>Frederik Born</dc:creator>
  <cp:lastModifiedBy>Frederik Born</cp:lastModifiedBy>
  <cp:revision>1</cp:revision>
  <dcterms:created xsi:type="dcterms:W3CDTF">2025-08-28T09:08:40Z</dcterms:created>
  <dcterms:modified xsi:type="dcterms:W3CDTF">2025-08-28T09:08:43Z</dcterms:modified>
</cp:coreProperties>
</file>