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willkommenimclub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Sheet1!$A$2:$A$182</c:f>
              <c:strCache>
                <c:ptCount val="181"/>
                <c:pt idx="0">
                  <c:v>01.11.2024</c:v>
                </c:pt>
                <c:pt idx="1">
                  <c:v>02.11.2024</c:v>
                </c:pt>
                <c:pt idx="2">
                  <c:v>03.11.2024</c:v>
                </c:pt>
                <c:pt idx="3">
                  <c:v>04.11.2024</c:v>
                </c:pt>
                <c:pt idx="4">
                  <c:v>05.11.2024</c:v>
                </c:pt>
                <c:pt idx="5">
                  <c:v>06.11.2024</c:v>
                </c:pt>
                <c:pt idx="6">
                  <c:v>07.11.2024</c:v>
                </c:pt>
                <c:pt idx="7">
                  <c:v>08.11.2024</c:v>
                </c:pt>
                <c:pt idx="8">
                  <c:v>09.11.2024</c:v>
                </c:pt>
                <c:pt idx="9">
                  <c:v>10.11.2024</c:v>
                </c:pt>
                <c:pt idx="10">
                  <c:v>11.11.2024</c:v>
                </c:pt>
                <c:pt idx="11">
                  <c:v>12.11.2024</c:v>
                </c:pt>
                <c:pt idx="12">
                  <c:v>13.11.2024</c:v>
                </c:pt>
                <c:pt idx="13">
                  <c:v>14.11.2024</c:v>
                </c:pt>
                <c:pt idx="14">
                  <c:v>15.11.2024</c:v>
                </c:pt>
                <c:pt idx="15">
                  <c:v>16.11.2024</c:v>
                </c:pt>
                <c:pt idx="16">
                  <c:v>17.11.2024</c:v>
                </c:pt>
                <c:pt idx="17">
                  <c:v>18.11.2024</c:v>
                </c:pt>
                <c:pt idx="18">
                  <c:v>19.11.2024</c:v>
                </c:pt>
                <c:pt idx="19">
                  <c:v>20.11.2024</c:v>
                </c:pt>
                <c:pt idx="20">
                  <c:v>21.11.2024</c:v>
                </c:pt>
                <c:pt idx="21">
                  <c:v>22.11.2024</c:v>
                </c:pt>
                <c:pt idx="22">
                  <c:v>23.11.2024</c:v>
                </c:pt>
                <c:pt idx="23">
                  <c:v>24.11.2024</c:v>
                </c:pt>
                <c:pt idx="24">
                  <c:v>25.11.2024</c:v>
                </c:pt>
                <c:pt idx="25">
                  <c:v>26.11.2024</c:v>
                </c:pt>
                <c:pt idx="26">
                  <c:v>27.11.2024</c:v>
                </c:pt>
                <c:pt idx="27">
                  <c:v>28.11.2024</c:v>
                </c:pt>
                <c:pt idx="28">
                  <c:v>29.11.2024</c:v>
                </c:pt>
                <c:pt idx="29">
                  <c:v>30.11.2024</c:v>
                </c:pt>
                <c:pt idx="30">
                  <c:v>01.12.2024</c:v>
                </c:pt>
                <c:pt idx="31">
                  <c:v>02.12.2024</c:v>
                </c:pt>
                <c:pt idx="32">
                  <c:v>03.12.2024</c:v>
                </c:pt>
                <c:pt idx="33">
                  <c:v>04.12.2024</c:v>
                </c:pt>
                <c:pt idx="34">
                  <c:v>05.12.2024</c:v>
                </c:pt>
                <c:pt idx="35">
                  <c:v>06.12.2024</c:v>
                </c:pt>
                <c:pt idx="36">
                  <c:v>07.12.2024</c:v>
                </c:pt>
                <c:pt idx="37">
                  <c:v>08.12.2024</c:v>
                </c:pt>
                <c:pt idx="38">
                  <c:v>09.12.2024</c:v>
                </c:pt>
                <c:pt idx="39">
                  <c:v>10.12.2024</c:v>
                </c:pt>
                <c:pt idx="40">
                  <c:v>11.12.2024</c:v>
                </c:pt>
                <c:pt idx="41">
                  <c:v>12.12.2024</c:v>
                </c:pt>
                <c:pt idx="42">
                  <c:v>13.12.2024</c:v>
                </c:pt>
                <c:pt idx="43">
                  <c:v>14.12.2024</c:v>
                </c:pt>
                <c:pt idx="44">
                  <c:v>15.12.2024</c:v>
                </c:pt>
                <c:pt idx="45">
                  <c:v>16.12.2024</c:v>
                </c:pt>
                <c:pt idx="46">
                  <c:v>17.12.2024</c:v>
                </c:pt>
                <c:pt idx="47">
                  <c:v>18.12.2024</c:v>
                </c:pt>
                <c:pt idx="48">
                  <c:v>19.12.2024</c:v>
                </c:pt>
                <c:pt idx="49">
                  <c:v>20.12.2024</c:v>
                </c:pt>
                <c:pt idx="50">
                  <c:v>21.12.2024</c:v>
                </c:pt>
                <c:pt idx="51">
                  <c:v>22.12.2024</c:v>
                </c:pt>
                <c:pt idx="52">
                  <c:v>23.12.2024</c:v>
                </c:pt>
                <c:pt idx="53">
                  <c:v>24.12.2024</c:v>
                </c:pt>
                <c:pt idx="54">
                  <c:v>25.12.2024</c:v>
                </c:pt>
                <c:pt idx="55">
                  <c:v>26.12.2024</c:v>
                </c:pt>
                <c:pt idx="56">
                  <c:v>27.12.2024</c:v>
                </c:pt>
                <c:pt idx="57">
                  <c:v>28.12.2024</c:v>
                </c:pt>
                <c:pt idx="58">
                  <c:v>29.12.2024</c:v>
                </c:pt>
                <c:pt idx="59">
                  <c:v>30.12.2024</c:v>
                </c:pt>
                <c:pt idx="60">
                  <c:v>31.12.2024</c:v>
                </c:pt>
                <c:pt idx="61">
                  <c:v>01.01.2025</c:v>
                </c:pt>
                <c:pt idx="62">
                  <c:v>02.01.2025</c:v>
                </c:pt>
                <c:pt idx="63">
                  <c:v>03.01.2025</c:v>
                </c:pt>
                <c:pt idx="64">
                  <c:v>04.01.2025</c:v>
                </c:pt>
                <c:pt idx="65">
                  <c:v>05.01.2025</c:v>
                </c:pt>
                <c:pt idx="66">
                  <c:v>06.01.2025</c:v>
                </c:pt>
                <c:pt idx="67">
                  <c:v>07.01.2025</c:v>
                </c:pt>
                <c:pt idx="68">
                  <c:v>08.01.2025</c:v>
                </c:pt>
                <c:pt idx="69">
                  <c:v>09.01.2025</c:v>
                </c:pt>
                <c:pt idx="70">
                  <c:v>10.01.2025</c:v>
                </c:pt>
                <c:pt idx="71">
                  <c:v>11.01.2025</c:v>
                </c:pt>
                <c:pt idx="72">
                  <c:v>12.01.2025</c:v>
                </c:pt>
                <c:pt idx="73">
                  <c:v>13.01.2025</c:v>
                </c:pt>
                <c:pt idx="74">
                  <c:v>14.01.2025</c:v>
                </c:pt>
                <c:pt idx="75">
                  <c:v>15.01.2025</c:v>
                </c:pt>
                <c:pt idx="76">
                  <c:v>16.01.2025</c:v>
                </c:pt>
                <c:pt idx="77">
                  <c:v>17.01.2025</c:v>
                </c:pt>
                <c:pt idx="78">
                  <c:v>18.01.2025</c:v>
                </c:pt>
                <c:pt idx="79">
                  <c:v>19.01.2025</c:v>
                </c:pt>
                <c:pt idx="80">
                  <c:v>20.01.2025</c:v>
                </c:pt>
                <c:pt idx="81">
                  <c:v>21.01.2025</c:v>
                </c:pt>
                <c:pt idx="82">
                  <c:v>22.01.2025</c:v>
                </c:pt>
                <c:pt idx="83">
                  <c:v>23.01.2025</c:v>
                </c:pt>
                <c:pt idx="84">
                  <c:v>24.01.2025</c:v>
                </c:pt>
                <c:pt idx="85">
                  <c:v>25.01.2025</c:v>
                </c:pt>
                <c:pt idx="86">
                  <c:v>26.01.2025</c:v>
                </c:pt>
                <c:pt idx="87">
                  <c:v>27.01.2025</c:v>
                </c:pt>
                <c:pt idx="88">
                  <c:v>28.01.2025</c:v>
                </c:pt>
                <c:pt idx="89">
                  <c:v>29.01.2025</c:v>
                </c:pt>
                <c:pt idx="90">
                  <c:v>30.01.2025</c:v>
                </c:pt>
                <c:pt idx="91">
                  <c:v>31.01.2025</c:v>
                </c:pt>
                <c:pt idx="92">
                  <c:v>01.02.2025</c:v>
                </c:pt>
                <c:pt idx="93">
                  <c:v>02.02.2025</c:v>
                </c:pt>
                <c:pt idx="94">
                  <c:v>03.02.2025</c:v>
                </c:pt>
                <c:pt idx="95">
                  <c:v>04.02.2025</c:v>
                </c:pt>
                <c:pt idx="96">
                  <c:v>05.02.2025</c:v>
                </c:pt>
                <c:pt idx="97">
                  <c:v>06.02.2025</c:v>
                </c:pt>
                <c:pt idx="98">
                  <c:v>07.02.2025</c:v>
                </c:pt>
                <c:pt idx="99">
                  <c:v>08.02.2025</c:v>
                </c:pt>
                <c:pt idx="100">
                  <c:v>09.02.2025</c:v>
                </c:pt>
                <c:pt idx="101">
                  <c:v>10.02.2025</c:v>
                </c:pt>
                <c:pt idx="102">
                  <c:v>11.02.2025</c:v>
                </c:pt>
                <c:pt idx="103">
                  <c:v>12.02.2025</c:v>
                </c:pt>
                <c:pt idx="104">
                  <c:v>13.02.2025</c:v>
                </c:pt>
                <c:pt idx="105">
                  <c:v>14.02.2025</c:v>
                </c:pt>
                <c:pt idx="106">
                  <c:v>15.02.2025</c:v>
                </c:pt>
                <c:pt idx="107">
                  <c:v>16.02.2025</c:v>
                </c:pt>
                <c:pt idx="108">
                  <c:v>17.02.2025</c:v>
                </c:pt>
                <c:pt idx="109">
                  <c:v>18.02.2025</c:v>
                </c:pt>
                <c:pt idx="110">
                  <c:v>19.02.2025</c:v>
                </c:pt>
                <c:pt idx="111">
                  <c:v>20.02.2025</c:v>
                </c:pt>
                <c:pt idx="112">
                  <c:v>21.02.2025</c:v>
                </c:pt>
                <c:pt idx="113">
                  <c:v>22.02.2025</c:v>
                </c:pt>
                <c:pt idx="114">
                  <c:v>23.02.2025</c:v>
                </c:pt>
                <c:pt idx="115">
                  <c:v>24.02.2025</c:v>
                </c:pt>
                <c:pt idx="116">
                  <c:v>25.02.2025</c:v>
                </c:pt>
                <c:pt idx="117">
                  <c:v>26.02.2025</c:v>
                </c:pt>
                <c:pt idx="118">
                  <c:v>27.02.2025</c:v>
                </c:pt>
                <c:pt idx="119">
                  <c:v>28.02.2025</c:v>
                </c:pt>
                <c:pt idx="120">
                  <c:v>01.03.2025</c:v>
                </c:pt>
                <c:pt idx="121">
                  <c:v>02.03.2025</c:v>
                </c:pt>
                <c:pt idx="122">
                  <c:v>03.03.2025</c:v>
                </c:pt>
                <c:pt idx="123">
                  <c:v>04.03.2025</c:v>
                </c:pt>
                <c:pt idx="124">
                  <c:v>05.03.2025</c:v>
                </c:pt>
                <c:pt idx="125">
                  <c:v>06.03.2025</c:v>
                </c:pt>
                <c:pt idx="126">
                  <c:v>07.03.2025</c:v>
                </c:pt>
                <c:pt idx="127">
                  <c:v>08.03.2025</c:v>
                </c:pt>
                <c:pt idx="128">
                  <c:v>09.03.2025</c:v>
                </c:pt>
                <c:pt idx="129">
                  <c:v>10.03.2025</c:v>
                </c:pt>
                <c:pt idx="130">
                  <c:v>11.03.2025</c:v>
                </c:pt>
                <c:pt idx="131">
                  <c:v>12.03.2025</c:v>
                </c:pt>
                <c:pt idx="132">
                  <c:v>13.03.2025</c:v>
                </c:pt>
                <c:pt idx="133">
                  <c:v>14.03.2025</c:v>
                </c:pt>
                <c:pt idx="134">
                  <c:v>15.03.2025</c:v>
                </c:pt>
                <c:pt idx="135">
                  <c:v>16.03.2025</c:v>
                </c:pt>
                <c:pt idx="136">
                  <c:v>17.03.2025</c:v>
                </c:pt>
                <c:pt idx="137">
                  <c:v>18.03.2025</c:v>
                </c:pt>
                <c:pt idx="138">
                  <c:v>19.03.2025</c:v>
                </c:pt>
                <c:pt idx="139">
                  <c:v>20.03.2025</c:v>
                </c:pt>
                <c:pt idx="140">
                  <c:v>21.03.2025</c:v>
                </c:pt>
                <c:pt idx="141">
                  <c:v>22.03.2025</c:v>
                </c:pt>
                <c:pt idx="142">
                  <c:v>23.03.2025</c:v>
                </c:pt>
                <c:pt idx="143">
                  <c:v>24.03.2025</c:v>
                </c:pt>
                <c:pt idx="144">
                  <c:v>25.03.2025</c:v>
                </c:pt>
                <c:pt idx="145">
                  <c:v>26.03.2025</c:v>
                </c:pt>
                <c:pt idx="146">
                  <c:v>27.03.2025</c:v>
                </c:pt>
                <c:pt idx="147">
                  <c:v>28.03.2025</c:v>
                </c:pt>
                <c:pt idx="148">
                  <c:v>29.03.2025</c:v>
                </c:pt>
                <c:pt idx="149">
                  <c:v>30.03.2025</c:v>
                </c:pt>
                <c:pt idx="150">
                  <c:v>31.03.2025</c:v>
                </c:pt>
                <c:pt idx="151">
                  <c:v>01.04.2025</c:v>
                </c:pt>
                <c:pt idx="152">
                  <c:v>02.04.2025</c:v>
                </c:pt>
                <c:pt idx="153">
                  <c:v>03.04.2025</c:v>
                </c:pt>
                <c:pt idx="154">
                  <c:v>04.04.2025</c:v>
                </c:pt>
                <c:pt idx="155">
                  <c:v>05.04.2025</c:v>
                </c:pt>
                <c:pt idx="156">
                  <c:v>06.04.2025</c:v>
                </c:pt>
                <c:pt idx="157">
                  <c:v>07.04.2025</c:v>
                </c:pt>
                <c:pt idx="158">
                  <c:v>08.04.2025</c:v>
                </c:pt>
                <c:pt idx="159">
                  <c:v>09.04.2025</c:v>
                </c:pt>
                <c:pt idx="160">
                  <c:v>10.04.2025</c:v>
                </c:pt>
                <c:pt idx="161">
                  <c:v>11.04.2025</c:v>
                </c:pt>
                <c:pt idx="162">
                  <c:v>12.04.2025</c:v>
                </c:pt>
                <c:pt idx="163">
                  <c:v>13.04.2025</c:v>
                </c:pt>
                <c:pt idx="164">
                  <c:v>14.04.2025</c:v>
                </c:pt>
                <c:pt idx="165">
                  <c:v>15.04.2025</c:v>
                </c:pt>
                <c:pt idx="166">
                  <c:v>16.04.2025</c:v>
                </c:pt>
                <c:pt idx="167">
                  <c:v>17.04.2025</c:v>
                </c:pt>
                <c:pt idx="168">
                  <c:v>18.04.2025</c:v>
                </c:pt>
                <c:pt idx="169">
                  <c:v>19.04.2025</c:v>
                </c:pt>
                <c:pt idx="170">
                  <c:v>20.04.2025</c:v>
                </c:pt>
                <c:pt idx="171">
                  <c:v>21.04.2025</c:v>
                </c:pt>
                <c:pt idx="172">
                  <c:v>22.04.2025</c:v>
                </c:pt>
                <c:pt idx="173">
                  <c:v>23.04.2025</c:v>
                </c:pt>
                <c:pt idx="174">
                  <c:v>24.04.2025</c:v>
                </c:pt>
                <c:pt idx="175">
                  <c:v>25.04.2025</c:v>
                </c:pt>
                <c:pt idx="176">
                  <c:v>26.04.2025</c:v>
                </c:pt>
                <c:pt idx="177">
                  <c:v>27.04.2025</c:v>
                </c:pt>
                <c:pt idx="178">
                  <c:v>28.04.2025</c:v>
                </c:pt>
                <c:pt idx="179">
                  <c:v>29.04.2025</c:v>
                </c:pt>
                <c:pt idx="180">
                  <c:v>30.04.2025</c:v>
                </c:pt>
              </c:strCache>
            </c:str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6611</c:v>
                </c:pt>
                <c:pt idx="1">
                  <c:v>4561</c:v>
                </c:pt>
                <c:pt idx="2">
                  <c:v>2556</c:v>
                </c:pt>
                <c:pt idx="3">
                  <c:v>6797</c:v>
                </c:pt>
                <c:pt idx="4">
                  <c:v>13062</c:v>
                </c:pt>
                <c:pt idx="5">
                  <c:v>11532</c:v>
                </c:pt>
                <c:pt idx="6">
                  <c:v>12660</c:v>
                </c:pt>
                <c:pt idx="7">
                  <c:v>13111</c:v>
                </c:pt>
                <c:pt idx="8">
                  <c:v>7419</c:v>
                </c:pt>
                <c:pt idx="9">
                  <c:v>9818</c:v>
                </c:pt>
                <c:pt idx="10">
                  <c:v>5961</c:v>
                </c:pt>
                <c:pt idx="11">
                  <c:v>6277</c:v>
                </c:pt>
                <c:pt idx="12">
                  <c:v>7559</c:v>
                </c:pt>
                <c:pt idx="13">
                  <c:v>6347</c:v>
                </c:pt>
                <c:pt idx="14">
                  <c:v>6094</c:v>
                </c:pt>
                <c:pt idx="15">
                  <c:v>2748</c:v>
                </c:pt>
                <c:pt idx="16">
                  <c:v>7968</c:v>
                </c:pt>
                <c:pt idx="17">
                  <c:v>3208</c:v>
                </c:pt>
                <c:pt idx="18">
                  <c:v>2083</c:v>
                </c:pt>
                <c:pt idx="19">
                  <c:v>7668</c:v>
                </c:pt>
                <c:pt idx="20">
                  <c:v>4836</c:v>
                </c:pt>
                <c:pt idx="21">
                  <c:v>6786</c:v>
                </c:pt>
                <c:pt idx="22">
                  <c:v>3346</c:v>
                </c:pt>
                <c:pt idx="23">
                  <c:v>7994</c:v>
                </c:pt>
                <c:pt idx="24">
                  <c:v>3801</c:v>
                </c:pt>
                <c:pt idx="25">
                  <c:v>15015</c:v>
                </c:pt>
                <c:pt idx="26">
                  <c:v>8799</c:v>
                </c:pt>
                <c:pt idx="27">
                  <c:v>5008</c:v>
                </c:pt>
                <c:pt idx="28">
                  <c:v>5953</c:v>
                </c:pt>
                <c:pt idx="29">
                  <c:v>3486</c:v>
                </c:pt>
                <c:pt idx="30">
                  <c:v>5997</c:v>
                </c:pt>
                <c:pt idx="31">
                  <c:v>2734</c:v>
                </c:pt>
                <c:pt idx="32">
                  <c:v>2360</c:v>
                </c:pt>
                <c:pt idx="33">
                  <c:v>11222</c:v>
                </c:pt>
                <c:pt idx="34">
                  <c:v>10096</c:v>
                </c:pt>
                <c:pt idx="35">
                  <c:v>7383</c:v>
                </c:pt>
                <c:pt idx="36">
                  <c:v>3133</c:v>
                </c:pt>
                <c:pt idx="37">
                  <c:v>5014</c:v>
                </c:pt>
                <c:pt idx="38">
                  <c:v>5843</c:v>
                </c:pt>
                <c:pt idx="39">
                  <c:v>2957</c:v>
                </c:pt>
                <c:pt idx="40">
                  <c:v>18482</c:v>
                </c:pt>
                <c:pt idx="41">
                  <c:v>10332</c:v>
                </c:pt>
                <c:pt idx="42">
                  <c:v>15598</c:v>
                </c:pt>
                <c:pt idx="43">
                  <c:v>16049</c:v>
                </c:pt>
                <c:pt idx="44">
                  <c:v>29180</c:v>
                </c:pt>
                <c:pt idx="45">
                  <c:v>10949</c:v>
                </c:pt>
                <c:pt idx="46">
                  <c:v>8280</c:v>
                </c:pt>
                <c:pt idx="47">
                  <c:v>14005</c:v>
                </c:pt>
                <c:pt idx="48">
                  <c:v>9821</c:v>
                </c:pt>
                <c:pt idx="49">
                  <c:v>33839</c:v>
                </c:pt>
                <c:pt idx="50">
                  <c:v>18380</c:v>
                </c:pt>
                <c:pt idx="51">
                  <c:v>17543</c:v>
                </c:pt>
                <c:pt idx="52">
                  <c:v>7001</c:v>
                </c:pt>
                <c:pt idx="53">
                  <c:v>6110</c:v>
                </c:pt>
                <c:pt idx="54">
                  <c:v>8057</c:v>
                </c:pt>
                <c:pt idx="55">
                  <c:v>6540</c:v>
                </c:pt>
                <c:pt idx="56">
                  <c:v>26175</c:v>
                </c:pt>
                <c:pt idx="57">
                  <c:v>38348</c:v>
                </c:pt>
                <c:pt idx="58">
                  <c:v>59318</c:v>
                </c:pt>
                <c:pt idx="59">
                  <c:v>84427</c:v>
                </c:pt>
                <c:pt idx="60">
                  <c:v>15798</c:v>
                </c:pt>
                <c:pt idx="61">
                  <c:v>11556</c:v>
                </c:pt>
                <c:pt idx="62">
                  <c:v>9080</c:v>
                </c:pt>
                <c:pt idx="63">
                  <c:v>14668</c:v>
                </c:pt>
                <c:pt idx="64">
                  <c:v>10558</c:v>
                </c:pt>
                <c:pt idx="65">
                  <c:v>12881</c:v>
                </c:pt>
                <c:pt idx="66">
                  <c:v>10671</c:v>
                </c:pt>
                <c:pt idx="67">
                  <c:v>5725</c:v>
                </c:pt>
                <c:pt idx="68">
                  <c:v>7239</c:v>
                </c:pt>
                <c:pt idx="69">
                  <c:v>5251</c:v>
                </c:pt>
                <c:pt idx="70">
                  <c:v>14846</c:v>
                </c:pt>
                <c:pt idx="71">
                  <c:v>11227</c:v>
                </c:pt>
                <c:pt idx="72">
                  <c:v>12916</c:v>
                </c:pt>
                <c:pt idx="73">
                  <c:v>8223</c:v>
                </c:pt>
                <c:pt idx="74">
                  <c:v>4811</c:v>
                </c:pt>
                <c:pt idx="75">
                  <c:v>15013</c:v>
                </c:pt>
                <c:pt idx="76">
                  <c:v>19657</c:v>
                </c:pt>
                <c:pt idx="77">
                  <c:v>19008</c:v>
                </c:pt>
                <c:pt idx="78">
                  <c:v>6360</c:v>
                </c:pt>
                <c:pt idx="79">
                  <c:v>9407</c:v>
                </c:pt>
                <c:pt idx="80">
                  <c:v>13591</c:v>
                </c:pt>
                <c:pt idx="81">
                  <c:v>10236</c:v>
                </c:pt>
                <c:pt idx="82">
                  <c:v>10522</c:v>
                </c:pt>
                <c:pt idx="83">
                  <c:v>10865</c:v>
                </c:pt>
                <c:pt idx="84">
                  <c:v>19648</c:v>
                </c:pt>
                <c:pt idx="85">
                  <c:v>16067</c:v>
                </c:pt>
                <c:pt idx="86">
                  <c:v>23669</c:v>
                </c:pt>
                <c:pt idx="87">
                  <c:v>38123</c:v>
                </c:pt>
                <c:pt idx="88">
                  <c:v>18518</c:v>
                </c:pt>
                <c:pt idx="89">
                  <c:v>15732</c:v>
                </c:pt>
                <c:pt idx="90">
                  <c:v>22672</c:v>
                </c:pt>
                <c:pt idx="91">
                  <c:v>16225</c:v>
                </c:pt>
                <c:pt idx="92">
                  <c:v>13195</c:v>
                </c:pt>
                <c:pt idx="93">
                  <c:v>31031</c:v>
                </c:pt>
                <c:pt idx="94">
                  <c:v>14775</c:v>
                </c:pt>
                <c:pt idx="95">
                  <c:v>20126</c:v>
                </c:pt>
                <c:pt idx="96">
                  <c:v>17552</c:v>
                </c:pt>
                <c:pt idx="97">
                  <c:v>8674</c:v>
                </c:pt>
                <c:pt idx="98">
                  <c:v>18639</c:v>
                </c:pt>
                <c:pt idx="99">
                  <c:v>17493</c:v>
                </c:pt>
                <c:pt idx="100">
                  <c:v>38214</c:v>
                </c:pt>
                <c:pt idx="101">
                  <c:v>31609</c:v>
                </c:pt>
                <c:pt idx="102">
                  <c:v>10982</c:v>
                </c:pt>
                <c:pt idx="103">
                  <c:v>9540</c:v>
                </c:pt>
                <c:pt idx="104">
                  <c:v>11298</c:v>
                </c:pt>
                <c:pt idx="105">
                  <c:v>4929</c:v>
                </c:pt>
                <c:pt idx="106">
                  <c:v>4332</c:v>
                </c:pt>
                <c:pt idx="107">
                  <c:v>8762</c:v>
                </c:pt>
                <c:pt idx="108">
                  <c:v>5553</c:v>
                </c:pt>
                <c:pt idx="109">
                  <c:v>3770</c:v>
                </c:pt>
                <c:pt idx="110">
                  <c:v>16628</c:v>
                </c:pt>
                <c:pt idx="111">
                  <c:v>7563</c:v>
                </c:pt>
                <c:pt idx="112">
                  <c:v>9148</c:v>
                </c:pt>
                <c:pt idx="113">
                  <c:v>6078</c:v>
                </c:pt>
                <c:pt idx="114">
                  <c:v>9147</c:v>
                </c:pt>
                <c:pt idx="115">
                  <c:v>7692</c:v>
                </c:pt>
                <c:pt idx="116">
                  <c:v>5815</c:v>
                </c:pt>
                <c:pt idx="117">
                  <c:v>15242</c:v>
                </c:pt>
                <c:pt idx="118">
                  <c:v>11761</c:v>
                </c:pt>
                <c:pt idx="119">
                  <c:v>8035</c:v>
                </c:pt>
                <c:pt idx="120">
                  <c:v>5973</c:v>
                </c:pt>
                <c:pt idx="121">
                  <c:v>14619</c:v>
                </c:pt>
                <c:pt idx="122">
                  <c:v>11121</c:v>
                </c:pt>
                <c:pt idx="123">
                  <c:v>12055</c:v>
                </c:pt>
                <c:pt idx="124">
                  <c:v>24353</c:v>
                </c:pt>
                <c:pt idx="125">
                  <c:v>19812</c:v>
                </c:pt>
                <c:pt idx="126">
                  <c:v>20748</c:v>
                </c:pt>
                <c:pt idx="127">
                  <c:v>14638</c:v>
                </c:pt>
                <c:pt idx="128">
                  <c:v>22656</c:v>
                </c:pt>
                <c:pt idx="129">
                  <c:v>12988</c:v>
                </c:pt>
                <c:pt idx="130">
                  <c:v>9011</c:v>
                </c:pt>
                <c:pt idx="131">
                  <c:v>12096</c:v>
                </c:pt>
                <c:pt idx="132">
                  <c:v>8286</c:v>
                </c:pt>
                <c:pt idx="133">
                  <c:v>17380</c:v>
                </c:pt>
                <c:pt idx="134">
                  <c:v>28089</c:v>
                </c:pt>
                <c:pt idx="135">
                  <c:v>37590</c:v>
                </c:pt>
                <c:pt idx="136">
                  <c:v>19047</c:v>
                </c:pt>
                <c:pt idx="137">
                  <c:v>14111</c:v>
                </c:pt>
                <c:pt idx="138">
                  <c:v>19096</c:v>
                </c:pt>
                <c:pt idx="139">
                  <c:v>11605</c:v>
                </c:pt>
                <c:pt idx="140">
                  <c:v>12828</c:v>
                </c:pt>
                <c:pt idx="141">
                  <c:v>9389</c:v>
                </c:pt>
                <c:pt idx="142">
                  <c:v>10281</c:v>
                </c:pt>
                <c:pt idx="143">
                  <c:v>10776</c:v>
                </c:pt>
                <c:pt idx="144">
                  <c:v>15078</c:v>
                </c:pt>
                <c:pt idx="145">
                  <c:v>16999</c:v>
                </c:pt>
                <c:pt idx="146">
                  <c:v>11893</c:v>
                </c:pt>
                <c:pt idx="147">
                  <c:v>12073</c:v>
                </c:pt>
                <c:pt idx="148">
                  <c:v>9778</c:v>
                </c:pt>
                <c:pt idx="149">
                  <c:v>9915</c:v>
                </c:pt>
                <c:pt idx="150">
                  <c:v>3281</c:v>
                </c:pt>
                <c:pt idx="151">
                  <c:v>2544</c:v>
                </c:pt>
                <c:pt idx="152">
                  <c:v>20103</c:v>
                </c:pt>
                <c:pt idx="153">
                  <c:v>74797</c:v>
                </c:pt>
                <c:pt idx="154">
                  <c:v>30008</c:v>
                </c:pt>
                <c:pt idx="155">
                  <c:v>14628</c:v>
                </c:pt>
                <c:pt idx="156">
                  <c:v>16528</c:v>
                </c:pt>
                <c:pt idx="157">
                  <c:v>7427</c:v>
                </c:pt>
                <c:pt idx="158">
                  <c:v>8794</c:v>
                </c:pt>
                <c:pt idx="159">
                  <c:v>11955</c:v>
                </c:pt>
                <c:pt idx="160">
                  <c:v>15226</c:v>
                </c:pt>
                <c:pt idx="161">
                  <c:v>14291</c:v>
                </c:pt>
                <c:pt idx="162">
                  <c:v>12131</c:v>
                </c:pt>
                <c:pt idx="163">
                  <c:v>7530</c:v>
                </c:pt>
                <c:pt idx="164">
                  <c:v>4589</c:v>
                </c:pt>
                <c:pt idx="165">
                  <c:v>6989</c:v>
                </c:pt>
                <c:pt idx="166">
                  <c:v>13293</c:v>
                </c:pt>
                <c:pt idx="167">
                  <c:v>9459</c:v>
                </c:pt>
                <c:pt idx="168">
                  <c:v>10174</c:v>
                </c:pt>
                <c:pt idx="169">
                  <c:v>5281</c:v>
                </c:pt>
                <c:pt idx="170">
                  <c:v>15141</c:v>
                </c:pt>
                <c:pt idx="171">
                  <c:v>2886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A5-4D19-B59C-EB4ECFE04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576840"/>
        <c:axId val="392577168"/>
      </c:lineChart>
      <c:catAx>
        <c:axId val="39257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77168"/>
        <c:crosses val="autoZero"/>
        <c:auto val="1"/>
        <c:lblAlgn val="ctr"/>
        <c:lblOffset val="100"/>
        <c:noMultiLvlLbl val="0"/>
      </c:catAx>
      <c:valAx>
        <c:axId val="39257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7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DAA06-4AD9-4366-9C93-69CFC8227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pro Kanal (Metrik 2) | willkommenimclub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DC6E38-050A-48A8-A7EA-530D9ECBFB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9262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3BBF9-BF6C-46DA-9499-4F04A2DE8C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01.11.2024 - 30.04.2025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3A331-A0EE-46E4-AD33-3E8EBD37A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774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Impressions pro Kanal (Metrik 2) | willkommenimclub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pro Kanal (Metrik 2) | willkommenimclub</dc:title>
  <dc:creator>Frederik Born</dc:creator>
  <cp:lastModifiedBy>Frederik Born</cp:lastModifiedBy>
  <cp:revision>1</cp:revision>
  <dcterms:created xsi:type="dcterms:W3CDTF">2025-06-30T13:53:11Z</dcterms:created>
  <dcterms:modified xsi:type="dcterms:W3CDTF">2025-06-30T13:53:27Z</dcterms:modified>
</cp:coreProperties>
</file>