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willkommenimclub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Sheet1!$A$2:$A$28</c:f>
              <c:strCache>
                <c:ptCount val="27"/>
                <c:pt idx="0">
                  <c:v>28.10.2024</c:v>
                </c:pt>
                <c:pt idx="1">
                  <c:v>04.11.2024</c:v>
                </c:pt>
                <c:pt idx="2">
                  <c:v>11.11.2024</c:v>
                </c:pt>
                <c:pt idx="3">
                  <c:v>18.11.2024</c:v>
                </c:pt>
                <c:pt idx="4">
                  <c:v>25.11.2024</c:v>
                </c:pt>
                <c:pt idx="5">
                  <c:v>02.12.2024</c:v>
                </c:pt>
                <c:pt idx="6">
                  <c:v>09.12.2024</c:v>
                </c:pt>
                <c:pt idx="7">
                  <c:v>16.12.2024</c:v>
                </c:pt>
                <c:pt idx="8">
                  <c:v>23.12.2024</c:v>
                </c:pt>
                <c:pt idx="9">
                  <c:v>30.12.2024</c:v>
                </c:pt>
                <c:pt idx="10">
                  <c:v>06.01.2025</c:v>
                </c:pt>
                <c:pt idx="11">
                  <c:v>13.01.2025</c:v>
                </c:pt>
                <c:pt idx="12">
                  <c:v>20.01.2025</c:v>
                </c:pt>
                <c:pt idx="13">
                  <c:v>27.01.2025</c:v>
                </c:pt>
                <c:pt idx="14">
                  <c:v>03.02.2025</c:v>
                </c:pt>
                <c:pt idx="15">
                  <c:v>10.02.2025</c:v>
                </c:pt>
                <c:pt idx="16">
                  <c:v>17.02.2025</c:v>
                </c:pt>
                <c:pt idx="17">
                  <c:v>24.02.2025</c:v>
                </c:pt>
                <c:pt idx="18">
                  <c:v>03.03.2025</c:v>
                </c:pt>
                <c:pt idx="19">
                  <c:v>10.03.2025</c:v>
                </c:pt>
                <c:pt idx="20">
                  <c:v>17.03.2025</c:v>
                </c:pt>
                <c:pt idx="21">
                  <c:v>24.03.2025</c:v>
                </c:pt>
                <c:pt idx="22">
                  <c:v>31.03.2025</c:v>
                </c:pt>
                <c:pt idx="23">
                  <c:v>07.04.2025</c:v>
                </c:pt>
                <c:pt idx="24">
                  <c:v>14.04.2025</c:v>
                </c:pt>
                <c:pt idx="25">
                  <c:v>21.04.2025</c:v>
                </c:pt>
                <c:pt idx="26">
                  <c:v>28.04.2025</c:v>
                </c:pt>
              </c:strCache>
            </c:str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17496</c:v>
                </c:pt>
                <c:pt idx="1">
                  <c:v>50359</c:v>
                </c:pt>
                <c:pt idx="2">
                  <c:v>28440</c:v>
                </c:pt>
                <c:pt idx="3">
                  <c:v>19945</c:v>
                </c:pt>
                <c:pt idx="4">
                  <c:v>27345</c:v>
                </c:pt>
                <c:pt idx="5">
                  <c:v>21954</c:v>
                </c:pt>
                <c:pt idx="6">
                  <c:v>60016</c:v>
                </c:pt>
                <c:pt idx="7">
                  <c:v>74106</c:v>
                </c:pt>
                <c:pt idx="8">
                  <c:v>98880</c:v>
                </c:pt>
                <c:pt idx="9">
                  <c:v>116318</c:v>
                </c:pt>
                <c:pt idx="10">
                  <c:v>45674</c:v>
                </c:pt>
                <c:pt idx="11">
                  <c:v>56894</c:v>
                </c:pt>
                <c:pt idx="12">
                  <c:v>75228</c:v>
                </c:pt>
                <c:pt idx="13">
                  <c:v>119228</c:v>
                </c:pt>
                <c:pt idx="14">
                  <c:v>104424</c:v>
                </c:pt>
                <c:pt idx="15">
                  <c:v>61366</c:v>
                </c:pt>
                <c:pt idx="16">
                  <c:v>39417</c:v>
                </c:pt>
                <c:pt idx="17">
                  <c:v>46751</c:v>
                </c:pt>
                <c:pt idx="18">
                  <c:v>93436</c:v>
                </c:pt>
                <c:pt idx="19">
                  <c:v>90627</c:v>
                </c:pt>
                <c:pt idx="20">
                  <c:v>72098</c:v>
                </c:pt>
                <c:pt idx="21">
                  <c:v>62265</c:v>
                </c:pt>
                <c:pt idx="22">
                  <c:v>120178</c:v>
                </c:pt>
                <c:pt idx="23">
                  <c:v>56830</c:v>
                </c:pt>
                <c:pt idx="24">
                  <c:v>41821</c:v>
                </c:pt>
                <c:pt idx="25">
                  <c:v>44591</c:v>
                </c:pt>
                <c:pt idx="26">
                  <c:v>41307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4B-4CEC-9086-352DB2C3E4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3493752"/>
        <c:axId val="393494080"/>
      </c:lineChart>
      <c:catAx>
        <c:axId val="393493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94080"/>
        <c:crosses val="autoZero"/>
        <c:auto val="1"/>
        <c:lblAlgn val="ctr"/>
        <c:lblOffset val="100"/>
        <c:noMultiLvlLbl val="0"/>
      </c:catAx>
      <c:valAx>
        <c:axId val="393494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493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6/30/2025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66D93-D831-4959-B8E0-E351F80277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Reach | willkommenimclub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2AEA1D-2B10-491F-86AB-DD0BB3B3F0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6355766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065CA-7B0D-464A-BEAB-22EC524D2E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28.10.2024 - 04.05.2025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4C4A37-4577-431F-8FF8-38EA294F5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24646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Reach | willkommenimclub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Reach | willkommenimclub</dc:title>
  <dc:creator>Frederik Born</dc:creator>
  <cp:lastModifiedBy>Frederik Born</cp:lastModifiedBy>
  <cp:revision>1</cp:revision>
  <dcterms:created xsi:type="dcterms:W3CDTF">2025-06-30T13:48:16Z</dcterms:created>
  <dcterms:modified xsi:type="dcterms:W3CDTF">2025-06-30T13:48:34Z</dcterms:modified>
</cp:coreProperties>
</file>