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willkommenimclub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01.11.2024</c:v>
                </c:pt>
                <c:pt idx="1">
                  <c:v>01.12.2024</c:v>
                </c:pt>
                <c:pt idx="2">
                  <c:v>01.01.2025</c:v>
                </c:pt>
                <c:pt idx="3">
                  <c:v>01.02.2025</c:v>
                </c:pt>
                <c:pt idx="4">
                  <c:v>01.03.2025</c:v>
                </c:pt>
                <c:pt idx="5">
                  <c:v>01.04.2025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96477</c:v>
                </c:pt>
                <c:pt idx="1">
                  <c:v>259995</c:v>
                </c:pt>
                <c:pt idx="2">
                  <c:v>238141</c:v>
                </c:pt>
                <c:pt idx="3">
                  <c:v>225756</c:v>
                </c:pt>
                <c:pt idx="4">
                  <c:v>254613</c:v>
                </c:pt>
                <c:pt idx="5">
                  <c:v>223690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2A-43F4-A27F-D88C4010C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175552"/>
        <c:axId val="315175880"/>
      </c:lineChart>
      <c:catAx>
        <c:axId val="31517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75880"/>
        <c:crosses val="autoZero"/>
        <c:auto val="1"/>
        <c:lblAlgn val="ctr"/>
        <c:lblOffset val="100"/>
        <c:noMultiLvlLbl val="0"/>
      </c:catAx>
      <c:valAx>
        <c:axId val="31517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7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FA9CF-850C-472A-AD7D-5D195646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willkommenimclub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702BF9-EBD3-4AF3-82CC-3E1658D1B4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1724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5E3A6-49F3-40E9-92F5-D4F4B6E34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01.11.2024 - 30.04.2025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722E7-9CCE-4DBD-A186-783ED93F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5122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willkommenimclub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willkommenimclub</dc:title>
  <dc:creator>Frederik Born</dc:creator>
  <cp:lastModifiedBy>Frederik Born</cp:lastModifiedBy>
  <cp:revision>1</cp:revision>
  <dcterms:created xsi:type="dcterms:W3CDTF">2025-06-30T13:45:12Z</dcterms:created>
  <dcterms:modified xsi:type="dcterms:W3CDTF">2025-06-30T13:45:31Z</dcterms:modified>
</cp:coreProperties>
</file>