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bergfreundinnen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  <c:pt idx="12">
                  <c:v>45658</c:v>
                </c:pt>
                <c:pt idx="13">
                  <c:v>45689</c:v>
                </c:pt>
                <c:pt idx="14">
                  <c:v>45717</c:v>
                </c:pt>
                <c:pt idx="15">
                  <c:v>45748</c:v>
                </c:pt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21832</c:v>
                </c:pt>
                <c:pt idx="1">
                  <c:v>22155</c:v>
                </c:pt>
                <c:pt idx="2">
                  <c:v>22613</c:v>
                </c:pt>
                <c:pt idx="3">
                  <c:v>23206</c:v>
                </c:pt>
                <c:pt idx="4">
                  <c:v>23694</c:v>
                </c:pt>
                <c:pt idx="5">
                  <c:v>24834</c:v>
                </c:pt>
                <c:pt idx="6">
                  <c:v>25213</c:v>
                </c:pt>
                <c:pt idx="7">
                  <c:v>25856</c:v>
                </c:pt>
                <c:pt idx="8">
                  <c:v>27322</c:v>
                </c:pt>
                <c:pt idx="9">
                  <c:v>27965</c:v>
                </c:pt>
                <c:pt idx="10">
                  <c:v>28567</c:v>
                </c:pt>
                <c:pt idx="11">
                  <c:v>28776</c:v>
                </c:pt>
                <c:pt idx="12">
                  <c:v>28942</c:v>
                </c:pt>
                <c:pt idx="13">
                  <c:v>29238</c:v>
                </c:pt>
                <c:pt idx="14">
                  <c:v>29506</c:v>
                </c:pt>
                <c:pt idx="15">
                  <c:v>30655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E1-4763-A793-790F489FA0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br_berge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  <c:pt idx="12">
                  <c:v>45658</c:v>
                </c:pt>
                <c:pt idx="13">
                  <c:v>45689</c:v>
                </c:pt>
                <c:pt idx="14">
                  <c:v>45717</c:v>
                </c:pt>
                <c:pt idx="15">
                  <c:v>45748</c:v>
                </c:pt>
              </c:numCache>
            </c:numRef>
          </c:cat>
          <c:val>
            <c:numRef>
              <c:f>Sheet1!$C$2:$C$17</c:f>
              <c:numCache>
                <c:formatCode>General</c:formatCode>
                <c:ptCount val="16"/>
                <c:pt idx="0">
                  <c:v>6247</c:v>
                </c:pt>
                <c:pt idx="1">
                  <c:v>6410</c:v>
                </c:pt>
                <c:pt idx="2">
                  <c:v>6718</c:v>
                </c:pt>
                <c:pt idx="3">
                  <c:v>6945</c:v>
                </c:pt>
                <c:pt idx="4">
                  <c:v>7162</c:v>
                </c:pt>
                <c:pt idx="6">
                  <c:v>14762</c:v>
                </c:pt>
                <c:pt idx="7">
                  <c:v>16099</c:v>
                </c:pt>
                <c:pt idx="8">
                  <c:v>17275</c:v>
                </c:pt>
                <c:pt idx="9">
                  <c:v>19049</c:v>
                </c:pt>
                <c:pt idx="10">
                  <c:v>20114</c:v>
                </c:pt>
                <c:pt idx="11">
                  <c:v>20441</c:v>
                </c:pt>
                <c:pt idx="12">
                  <c:v>20829</c:v>
                </c:pt>
                <c:pt idx="13">
                  <c:v>21077</c:v>
                </c:pt>
                <c:pt idx="14">
                  <c:v>21629</c:v>
                </c:pt>
                <c:pt idx="15">
                  <c:v>24952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3E1-4763-A793-790F489FA0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4755096"/>
        <c:axId val="374757392"/>
      </c:lineChart>
      <c:dateAx>
        <c:axId val="374755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757392"/>
        <c:crosses val="autoZero"/>
        <c:auto val="1"/>
        <c:lblOffset val="100"/>
        <c:baseTimeUnit val="months"/>
      </c:dateAx>
      <c:valAx>
        <c:axId val="374757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755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F7788-1A78-4F1B-B832-A06F09F6C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(Metrik 3)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2D9C74-5EF1-4201-84C3-203EEE08BE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60622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29046-EA35-439D-9F9F-3FDBE745D8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02EA76-CA79-4598-AD77-2DAF61236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6949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 (Metrik 3) | 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 (Metrik 3) | 2 profiles</dc:title>
  <dc:creator>Frederik Born</dc:creator>
  <cp:lastModifiedBy>Frederik Born</cp:lastModifiedBy>
  <cp:revision>1</cp:revision>
  <dcterms:created xsi:type="dcterms:W3CDTF">2025-05-12T15:00:40Z</dcterms:created>
  <dcterms:modified xsi:type="dcterms:W3CDTF">2025-05-12T15:00:53Z</dcterms:modified>
</cp:coreProperties>
</file>