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willkommenimclub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Sheet1!$A$2:$A$24</c:f>
              <c:strCache>
                <c:ptCount val="23"/>
                <c:pt idx="0">
                  <c:v>29.04.2024</c:v>
                </c:pt>
                <c:pt idx="1">
                  <c:v>06.05.2024</c:v>
                </c:pt>
                <c:pt idx="2">
                  <c:v>13.05.2024</c:v>
                </c:pt>
                <c:pt idx="3">
                  <c:v>20.05.2024</c:v>
                </c:pt>
                <c:pt idx="4">
                  <c:v>27.05.2024</c:v>
                </c:pt>
                <c:pt idx="5">
                  <c:v>03.06.2024</c:v>
                </c:pt>
                <c:pt idx="6">
                  <c:v>10.06.2024</c:v>
                </c:pt>
                <c:pt idx="7">
                  <c:v>17.06.2024</c:v>
                </c:pt>
                <c:pt idx="8">
                  <c:v>24.06.2024</c:v>
                </c:pt>
                <c:pt idx="9">
                  <c:v>01.07.2024</c:v>
                </c:pt>
                <c:pt idx="10">
                  <c:v>08.07.2024</c:v>
                </c:pt>
                <c:pt idx="11">
                  <c:v>15.07.2024</c:v>
                </c:pt>
                <c:pt idx="12">
                  <c:v>22.07.2024</c:v>
                </c:pt>
                <c:pt idx="13">
                  <c:v>29.07.2024</c:v>
                </c:pt>
                <c:pt idx="14">
                  <c:v>05.08.2024</c:v>
                </c:pt>
                <c:pt idx="15">
                  <c:v>12.08.2024</c:v>
                </c:pt>
                <c:pt idx="16">
                  <c:v>19.08.2024</c:v>
                </c:pt>
                <c:pt idx="17">
                  <c:v>26.08.2024</c:v>
                </c:pt>
                <c:pt idx="18">
                  <c:v>02.09.2024</c:v>
                </c:pt>
                <c:pt idx="19">
                  <c:v>09.09.2024</c:v>
                </c:pt>
                <c:pt idx="20">
                  <c:v>16.09.2024</c:v>
                </c:pt>
                <c:pt idx="21">
                  <c:v>23.09.2024</c:v>
                </c:pt>
                <c:pt idx="22">
                  <c:v>30.09.2024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26177</c:v>
                </c:pt>
                <c:pt idx="1">
                  <c:v>26209</c:v>
                </c:pt>
                <c:pt idx="2">
                  <c:v>26225</c:v>
                </c:pt>
                <c:pt idx="3">
                  <c:v>26290</c:v>
                </c:pt>
                <c:pt idx="4">
                  <c:v>26333</c:v>
                </c:pt>
                <c:pt idx="5">
                  <c:v>26383</c:v>
                </c:pt>
                <c:pt idx="6">
                  <c:v>26513</c:v>
                </c:pt>
                <c:pt idx="7">
                  <c:v>26567</c:v>
                </c:pt>
                <c:pt idx="8">
                  <c:v>26638</c:v>
                </c:pt>
                <c:pt idx="9">
                  <c:v>26641</c:v>
                </c:pt>
                <c:pt idx="10">
                  <c:v>26621</c:v>
                </c:pt>
                <c:pt idx="11">
                  <c:v>26612</c:v>
                </c:pt>
                <c:pt idx="12">
                  <c:v>26570</c:v>
                </c:pt>
                <c:pt idx="13">
                  <c:v>26520</c:v>
                </c:pt>
                <c:pt idx="14">
                  <c:v>26556</c:v>
                </c:pt>
                <c:pt idx="15">
                  <c:v>26587</c:v>
                </c:pt>
                <c:pt idx="16">
                  <c:v>26578</c:v>
                </c:pt>
                <c:pt idx="17">
                  <c:v>26547</c:v>
                </c:pt>
                <c:pt idx="18">
                  <c:v>26506</c:v>
                </c:pt>
                <c:pt idx="19">
                  <c:v>26470</c:v>
                </c:pt>
                <c:pt idx="20">
                  <c:v>26456</c:v>
                </c:pt>
                <c:pt idx="21">
                  <c:v>26436</c:v>
                </c:pt>
                <c:pt idx="22">
                  <c:v>26404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7B-4855-A9B3-3CA5A258C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497896"/>
        <c:axId val="390498552"/>
      </c:lineChart>
      <c:catAx>
        <c:axId val="39049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98552"/>
        <c:crosses val="autoZero"/>
        <c:auto val="1"/>
        <c:lblAlgn val="ctr"/>
        <c:lblOffset val="100"/>
        <c:noMultiLvlLbl val="0"/>
      </c:catAx>
      <c:valAx>
        <c:axId val="39049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9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D0EA8-B06A-43EC-A04A-6EB3363D5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(Metrik 3) | willkommenimclub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F11870-5764-49B6-AD97-FAA8E2D882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1564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B5CD2-08F6-4986-AD67-B5AA96798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29.04.2024 - 06.10.2024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81BA5-014D-4984-9759-587EE4DD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244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 (Metrik 3) | willkommenimclub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(Metrik 3) | willkommenimclub</dc:title>
  <dc:creator>Frederik Born</dc:creator>
  <cp:lastModifiedBy>Frederik Born</cp:lastModifiedBy>
  <cp:revision>1</cp:revision>
  <dcterms:created xsi:type="dcterms:W3CDTF">2024-10-09T11:40:26Z</dcterms:created>
  <dcterms:modified xsi:type="dcterms:W3CDTF">2024-10-09T11:40:41Z</dcterms:modified>
</cp:coreProperties>
</file>