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C1D1D-E255-4721-8812-593540F19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TOP-5 BR-Facebook-Profile | Medienforschung-Report1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794CE9-1BCC-4824-8F10-674097B346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0591359"/>
              </p:ext>
            </p:extLst>
          </p:nvPr>
        </p:nvGraphicFramePr>
        <p:xfrm>
          <a:off x="457200" y="1731963"/>
          <a:ext cx="7818120" cy="242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0511551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29453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6085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3544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3343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20266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89709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827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Ø-TRW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 (öffentl.)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Vormonat (Follower)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 (Posts)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Ø-Interakt./Post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299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BR24Sport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1289870.1666667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5898723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344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293618.36666667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935180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292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Capriccio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243316.93333333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403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 - Bayerischer Rundfunk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193385.16666667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1744470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120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Radio BAYERN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192643.56666667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1289221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8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3EF56-ED53-4388-B378-4243F59C99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16719781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TOP-5 BR-Facebook-Profile | Medienforschung-Report1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TOP-5 BR-Facebook-Profile | Medienforschung-Report1</dc:title>
  <dc:creator>Frederik Born</dc:creator>
  <cp:lastModifiedBy>Frederik Born</cp:lastModifiedBy>
  <cp:revision>1</cp:revision>
  <dcterms:created xsi:type="dcterms:W3CDTF">2024-05-13T13:33:35Z</dcterms:created>
  <dcterms:modified xsi:type="dcterms:W3CDTF">2024-05-13T13:33:43Z</dcterms:modified>
</cp:coreProperties>
</file>